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7"/>
  </p:notesMasterIdLst>
  <p:handoutMasterIdLst>
    <p:handoutMasterId r:id="rId8"/>
  </p:handoutMasterIdLst>
  <p:sldIdLst>
    <p:sldId id="2076138244" r:id="rId5"/>
    <p:sldId id="2076138241" r:id="rId6"/>
  </p:sldIdLst>
  <p:sldSz cx="18288000" cy="18288000"/>
  <p:notesSz cx="6858000" cy="9144000"/>
  <p:defaultTextStyle>
    <a:defPPr>
      <a:defRPr lang="en-US"/>
    </a:defPPr>
    <a:lvl1pPr marL="0" algn="l" defTabSz="1569054" rtl="0" eaLnBrk="1" latinLnBrk="0" hangingPunct="1">
      <a:defRPr sz="3029" kern="1200">
        <a:solidFill>
          <a:schemeClr val="tx1"/>
        </a:solidFill>
        <a:latin typeface="+mn-lt"/>
        <a:ea typeface="+mn-ea"/>
        <a:cs typeface="+mn-cs"/>
      </a:defRPr>
    </a:lvl1pPr>
    <a:lvl2pPr marL="784526" algn="l" defTabSz="1569054" rtl="0" eaLnBrk="1" latinLnBrk="0" hangingPunct="1">
      <a:defRPr sz="3029" kern="1200">
        <a:solidFill>
          <a:schemeClr val="tx1"/>
        </a:solidFill>
        <a:latin typeface="+mn-lt"/>
        <a:ea typeface="+mn-ea"/>
        <a:cs typeface="+mn-cs"/>
      </a:defRPr>
    </a:lvl2pPr>
    <a:lvl3pPr marL="1569054" algn="l" defTabSz="1569054" rtl="0" eaLnBrk="1" latinLnBrk="0" hangingPunct="1">
      <a:defRPr sz="3029" kern="1200">
        <a:solidFill>
          <a:schemeClr val="tx1"/>
        </a:solidFill>
        <a:latin typeface="+mn-lt"/>
        <a:ea typeface="+mn-ea"/>
        <a:cs typeface="+mn-cs"/>
      </a:defRPr>
    </a:lvl3pPr>
    <a:lvl4pPr marL="2353580" algn="l" defTabSz="1569054" rtl="0" eaLnBrk="1" latinLnBrk="0" hangingPunct="1">
      <a:defRPr sz="3029" kern="1200">
        <a:solidFill>
          <a:schemeClr val="tx1"/>
        </a:solidFill>
        <a:latin typeface="+mn-lt"/>
        <a:ea typeface="+mn-ea"/>
        <a:cs typeface="+mn-cs"/>
      </a:defRPr>
    </a:lvl4pPr>
    <a:lvl5pPr marL="3138108" algn="l" defTabSz="1569054" rtl="0" eaLnBrk="1" latinLnBrk="0" hangingPunct="1">
      <a:defRPr sz="3029" kern="1200">
        <a:solidFill>
          <a:schemeClr val="tx1"/>
        </a:solidFill>
        <a:latin typeface="+mn-lt"/>
        <a:ea typeface="+mn-ea"/>
        <a:cs typeface="+mn-cs"/>
      </a:defRPr>
    </a:lvl5pPr>
    <a:lvl6pPr marL="3922635" algn="l" defTabSz="1569054" rtl="0" eaLnBrk="1" latinLnBrk="0" hangingPunct="1">
      <a:defRPr sz="3029" kern="1200">
        <a:solidFill>
          <a:schemeClr val="tx1"/>
        </a:solidFill>
        <a:latin typeface="+mn-lt"/>
        <a:ea typeface="+mn-ea"/>
        <a:cs typeface="+mn-cs"/>
      </a:defRPr>
    </a:lvl6pPr>
    <a:lvl7pPr marL="4707161" algn="l" defTabSz="1569054" rtl="0" eaLnBrk="1" latinLnBrk="0" hangingPunct="1">
      <a:defRPr sz="3029" kern="1200">
        <a:solidFill>
          <a:schemeClr val="tx1"/>
        </a:solidFill>
        <a:latin typeface="+mn-lt"/>
        <a:ea typeface="+mn-ea"/>
        <a:cs typeface="+mn-cs"/>
      </a:defRPr>
    </a:lvl7pPr>
    <a:lvl8pPr marL="5491687" algn="l" defTabSz="1569054" rtl="0" eaLnBrk="1" latinLnBrk="0" hangingPunct="1">
      <a:defRPr sz="3029" kern="1200">
        <a:solidFill>
          <a:schemeClr val="tx1"/>
        </a:solidFill>
        <a:latin typeface="+mn-lt"/>
        <a:ea typeface="+mn-ea"/>
        <a:cs typeface="+mn-cs"/>
      </a:defRPr>
    </a:lvl8pPr>
    <a:lvl9pPr marL="6276217" algn="l" defTabSz="1569054" rtl="0" eaLnBrk="1" latinLnBrk="0" hangingPunct="1">
      <a:defRPr sz="3029" kern="1200">
        <a:solidFill>
          <a:schemeClr val="tx1"/>
        </a:solidFill>
        <a:latin typeface="+mn-lt"/>
        <a:ea typeface="+mn-ea"/>
        <a:cs typeface="+mn-cs"/>
      </a:defRPr>
    </a:lvl9pPr>
  </p:defaultTextStyle>
  <p:extLst>
    <p:ext uri="{521415D9-36F7-43E2-AB2F-B90AF26B5E84}">
      <p14:sectionLst xmlns:p14="http://schemas.microsoft.com/office/powerpoint/2010/main">
        <p14:section name="Record to report end-to-end graphics" id="{5D9BAE09-2AD9-47BB-97F3-15C4BA39D503}">
          <p14:sldIdLst>
            <p14:sldId id="2076138244"/>
            <p14:sldId id="207613824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B7FB2C4-F4BA-51CD-E7FF-6123717ABF13}" name="Rachel Profitt" initials="RP" userId="S::raprofit@microsoft.com::33e63d03-b0ce-4cee-8a7f-3417702ed3c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50E6FF"/>
    <a:srgbClr val="EAE4DC"/>
    <a:srgbClr val="E6E6E6"/>
    <a:srgbClr val="D59DFF"/>
    <a:srgbClr val="770180"/>
    <a:srgbClr val="FF9349"/>
    <a:srgbClr val="0078D4"/>
    <a:srgbClr val="FEF050"/>
    <a:srgbClr val="139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B16EE3-B784-40DC-8550-1D58E0528687}" v="6" dt="2023-04-21T18:22:13.6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1" d="100"/>
          <a:sy n="31" d="100"/>
        </p:scale>
        <p:origin x="2386" y="5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notesMaster" Target="notesMasters/notesMaster1.xml"/><Relationship Id="rId12" Type="http://schemas.openxmlformats.org/officeDocument/2006/relationships/theme" Target="theme/theme1.xml"/><Relationship Id="rId2" Type="http://schemas.openxmlformats.org/officeDocument/2006/relationships/customXml" Target="../customXml/item2.xml"/><Relationship Id="rId16"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viewProps" Target="viewProps.xml"/><Relationship Id="rId5" Type="http://schemas.openxmlformats.org/officeDocument/2006/relationships/slide" Target="slides/slide1.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commentAuthors" Target="commentAuthors.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vin Giardini" userId="S::kgiardini@microsoft.com::0ad2897a-1ba0-4b1d-91e7-ab284ec7e9d7" providerId="AD" clId="Web-{59766B54-F3DE-631A-8FDA-80FABE55A2E3}"/>
    <pc:docChg chg="modSld">
      <pc:chgData name="Kevin Giardini" userId="S::kgiardini@microsoft.com::0ad2897a-1ba0-4b1d-91e7-ab284ec7e9d7" providerId="AD" clId="Web-{59766B54-F3DE-631A-8FDA-80FABE55A2E3}" dt="2023-04-03T20:31:01.460" v="19" actId="14100"/>
      <pc:docMkLst>
        <pc:docMk/>
      </pc:docMkLst>
      <pc:sldChg chg="addSp delSp modSp">
        <pc:chgData name="Kevin Giardini" userId="S::kgiardini@microsoft.com::0ad2897a-1ba0-4b1d-91e7-ab284ec7e9d7" providerId="AD" clId="Web-{59766B54-F3DE-631A-8FDA-80FABE55A2E3}" dt="2023-04-03T20:31:01.460" v="19" actId="14100"/>
        <pc:sldMkLst>
          <pc:docMk/>
          <pc:sldMk cId="1461724430" sldId="2076138241"/>
        </pc:sldMkLst>
        <pc:cxnChg chg="add mod">
          <ac:chgData name="Kevin Giardini" userId="S::kgiardini@microsoft.com::0ad2897a-1ba0-4b1d-91e7-ab284ec7e9d7" providerId="AD" clId="Web-{59766B54-F3DE-631A-8FDA-80FABE55A2E3}" dt="2023-04-03T20:30:35.380" v="14" actId="14100"/>
          <ac:cxnSpMkLst>
            <pc:docMk/>
            <pc:sldMk cId="1461724430" sldId="2076138241"/>
            <ac:cxnSpMk id="2" creationId="{E2A208D1-94AE-42E0-4083-2CFA1239A519}"/>
          </ac:cxnSpMkLst>
        </pc:cxnChg>
        <pc:cxnChg chg="add del mod">
          <ac:chgData name="Kevin Giardini" userId="S::kgiardini@microsoft.com::0ad2897a-1ba0-4b1d-91e7-ab284ec7e9d7" providerId="AD" clId="Web-{59766B54-F3DE-631A-8FDA-80FABE55A2E3}" dt="2023-04-03T20:30:05.066" v="9"/>
          <ac:cxnSpMkLst>
            <pc:docMk/>
            <pc:sldMk cId="1461724430" sldId="2076138241"/>
            <ac:cxnSpMk id="4" creationId="{FC176CDD-6D37-99C7-09AA-3A5FBDF483F9}"/>
          </ac:cxnSpMkLst>
        </pc:cxnChg>
        <pc:cxnChg chg="add mod">
          <ac:chgData name="Kevin Giardini" userId="S::kgiardini@microsoft.com::0ad2897a-1ba0-4b1d-91e7-ab284ec7e9d7" providerId="AD" clId="Web-{59766B54-F3DE-631A-8FDA-80FABE55A2E3}" dt="2023-04-03T20:31:01.460" v="19" actId="14100"/>
          <ac:cxnSpMkLst>
            <pc:docMk/>
            <pc:sldMk cId="1461724430" sldId="2076138241"/>
            <ac:cxnSpMk id="10" creationId="{0AF65E87-AA6D-0CCE-A14B-801D5928B4ED}"/>
          </ac:cxnSpMkLst>
        </pc:cxnChg>
        <pc:cxnChg chg="mod">
          <ac:chgData name="Kevin Giardini" userId="S::kgiardini@microsoft.com::0ad2897a-1ba0-4b1d-91e7-ab284ec7e9d7" providerId="AD" clId="Web-{59766B54-F3DE-631A-8FDA-80FABE55A2E3}" dt="2023-04-03T16:08:36.604" v="1" actId="14100"/>
          <ac:cxnSpMkLst>
            <pc:docMk/>
            <pc:sldMk cId="1461724430" sldId="2076138241"/>
            <ac:cxnSpMk id="416" creationId="{3F8653E6-F487-7D48-B45F-A7F7D751306D}"/>
          </ac:cxnSpMkLst>
        </pc:cxnChg>
      </pc:sldChg>
    </pc:docChg>
  </pc:docChgLst>
  <pc:docChgLst>
    <pc:chgData name="Rachel Profitt" userId="33e63d03-b0ce-4cee-8a7f-3417702ed3c2" providerId="ADAL" clId="{D91B8440-F8F4-4D43-9146-7F6856229CE8}"/>
    <pc:docChg chg="undo custSel modSld modSection">
      <pc:chgData name="Rachel Profitt" userId="33e63d03-b0ce-4cee-8a7f-3417702ed3c2" providerId="ADAL" clId="{D91B8440-F8F4-4D43-9146-7F6856229CE8}" dt="2023-03-28T21:32:49.705" v="1689" actId="14100"/>
      <pc:docMkLst>
        <pc:docMk/>
      </pc:docMkLst>
      <pc:sldChg chg="addSp delSp modSp mod">
        <pc:chgData name="Rachel Profitt" userId="33e63d03-b0ce-4cee-8a7f-3417702ed3c2" providerId="ADAL" clId="{D91B8440-F8F4-4D43-9146-7F6856229CE8}" dt="2023-03-28T21:32:49.705" v="1689" actId="14100"/>
        <pc:sldMkLst>
          <pc:docMk/>
          <pc:sldMk cId="1461724430" sldId="2076138241"/>
        </pc:sldMkLst>
        <pc:spChg chg="del">
          <ac:chgData name="Rachel Profitt" userId="33e63d03-b0ce-4cee-8a7f-3417702ed3c2" providerId="ADAL" clId="{D91B8440-F8F4-4D43-9146-7F6856229CE8}" dt="2023-03-28T20:45:38.531" v="1322" actId="478"/>
          <ac:spMkLst>
            <pc:docMk/>
            <pc:sldMk cId="1461724430" sldId="2076138241"/>
            <ac:spMk id="2" creationId="{77611BAB-AAFD-6C56-F99A-54C577DB5C04}"/>
          </ac:spMkLst>
        </pc:spChg>
        <pc:spChg chg="mod">
          <ac:chgData name="Rachel Profitt" userId="33e63d03-b0ce-4cee-8a7f-3417702ed3c2" providerId="ADAL" clId="{D91B8440-F8F4-4D43-9146-7F6856229CE8}" dt="2023-03-28T21:26:53.543" v="1635" actId="1076"/>
          <ac:spMkLst>
            <pc:docMk/>
            <pc:sldMk cId="1461724430" sldId="2076138241"/>
            <ac:spMk id="3" creationId="{CCBB280E-03B1-CA3F-BD62-47B36665F73E}"/>
          </ac:spMkLst>
        </pc:spChg>
        <pc:spChg chg="del">
          <ac:chgData name="Rachel Profitt" userId="33e63d03-b0ce-4cee-8a7f-3417702ed3c2" providerId="ADAL" clId="{D91B8440-F8F4-4D43-9146-7F6856229CE8}" dt="2023-03-28T20:45:38.531" v="1322" actId="478"/>
          <ac:spMkLst>
            <pc:docMk/>
            <pc:sldMk cId="1461724430" sldId="2076138241"/>
            <ac:spMk id="4" creationId="{F6BE6398-EF1F-346F-6395-4C00283D5457}"/>
          </ac:spMkLst>
        </pc:spChg>
        <pc:spChg chg="mod">
          <ac:chgData name="Rachel Profitt" userId="33e63d03-b0ce-4cee-8a7f-3417702ed3c2" providerId="ADAL" clId="{D91B8440-F8F4-4D43-9146-7F6856229CE8}" dt="2023-03-28T20:51:52.851" v="1398" actId="14100"/>
          <ac:spMkLst>
            <pc:docMk/>
            <pc:sldMk cId="1461724430" sldId="2076138241"/>
            <ac:spMk id="5" creationId="{8EFDAE07-33F9-8DE7-A5F4-222636DC1AFD}"/>
          </ac:spMkLst>
        </pc:spChg>
        <pc:spChg chg="mod">
          <ac:chgData name="Rachel Profitt" userId="33e63d03-b0ce-4cee-8a7f-3417702ed3c2" providerId="ADAL" clId="{D91B8440-F8F4-4D43-9146-7F6856229CE8}" dt="2023-03-28T21:27:07.547" v="1638" actId="1076"/>
          <ac:spMkLst>
            <pc:docMk/>
            <pc:sldMk cId="1461724430" sldId="2076138241"/>
            <ac:spMk id="6" creationId="{B4C81F83-956A-B968-8616-1B6660AA9BBC}"/>
          </ac:spMkLst>
        </pc:spChg>
        <pc:spChg chg="mod">
          <ac:chgData name="Rachel Profitt" userId="33e63d03-b0ce-4cee-8a7f-3417702ed3c2" providerId="ADAL" clId="{D91B8440-F8F4-4D43-9146-7F6856229CE8}" dt="2023-03-28T21:27:02.701" v="1637" actId="1076"/>
          <ac:spMkLst>
            <pc:docMk/>
            <pc:sldMk cId="1461724430" sldId="2076138241"/>
            <ac:spMk id="7" creationId="{3B767C17-7276-B6E6-CAA0-0455A98A2C13}"/>
          </ac:spMkLst>
        </pc:spChg>
        <pc:spChg chg="mod">
          <ac:chgData name="Rachel Profitt" userId="33e63d03-b0ce-4cee-8a7f-3417702ed3c2" providerId="ADAL" clId="{D91B8440-F8F4-4D43-9146-7F6856229CE8}" dt="2023-03-28T21:27:02.701" v="1637" actId="1076"/>
          <ac:spMkLst>
            <pc:docMk/>
            <pc:sldMk cId="1461724430" sldId="2076138241"/>
            <ac:spMk id="8" creationId="{1E699253-F817-DDE9-1146-B934EE228D5A}"/>
          </ac:spMkLst>
        </pc:spChg>
        <pc:spChg chg="mod">
          <ac:chgData name="Rachel Profitt" userId="33e63d03-b0ce-4cee-8a7f-3417702ed3c2" providerId="ADAL" clId="{D91B8440-F8F4-4D43-9146-7F6856229CE8}" dt="2023-03-28T21:27:02.701" v="1637" actId="1076"/>
          <ac:spMkLst>
            <pc:docMk/>
            <pc:sldMk cId="1461724430" sldId="2076138241"/>
            <ac:spMk id="9" creationId="{DF1D67DD-1249-A0F4-EE9C-10AAD403A2FB}"/>
          </ac:spMkLst>
        </pc:spChg>
        <pc:spChg chg="del mod">
          <ac:chgData name="Rachel Profitt" userId="33e63d03-b0ce-4cee-8a7f-3417702ed3c2" providerId="ADAL" clId="{D91B8440-F8F4-4D43-9146-7F6856229CE8}" dt="2023-03-28T20:42:18.512" v="1112" actId="478"/>
          <ac:spMkLst>
            <pc:docMk/>
            <pc:sldMk cId="1461724430" sldId="2076138241"/>
            <ac:spMk id="10" creationId="{33C3EF5C-72E6-805C-27F9-32FB89E480DC}"/>
          </ac:spMkLst>
        </pc:spChg>
        <pc:spChg chg="mod">
          <ac:chgData name="Rachel Profitt" userId="33e63d03-b0ce-4cee-8a7f-3417702ed3c2" providerId="ADAL" clId="{D91B8440-F8F4-4D43-9146-7F6856229CE8}" dt="2023-03-28T21:00:10.976" v="1457" actId="1076"/>
          <ac:spMkLst>
            <pc:docMk/>
            <pc:sldMk cId="1461724430" sldId="2076138241"/>
            <ac:spMk id="14" creationId="{CD01E738-6656-CA86-5D6A-21E6FE2532F4}"/>
          </ac:spMkLst>
        </pc:spChg>
        <pc:spChg chg="mod">
          <ac:chgData name="Rachel Profitt" userId="33e63d03-b0ce-4cee-8a7f-3417702ed3c2" providerId="ADAL" clId="{D91B8440-F8F4-4D43-9146-7F6856229CE8}" dt="2023-03-28T21:25:19.759" v="1576" actId="20577"/>
          <ac:spMkLst>
            <pc:docMk/>
            <pc:sldMk cId="1461724430" sldId="2076138241"/>
            <ac:spMk id="15" creationId="{F88188FD-4D35-24FD-EDC0-FA36FF53DDF7}"/>
          </ac:spMkLst>
        </pc:spChg>
        <pc:spChg chg="mod">
          <ac:chgData name="Rachel Profitt" userId="33e63d03-b0ce-4cee-8a7f-3417702ed3c2" providerId="ADAL" clId="{D91B8440-F8F4-4D43-9146-7F6856229CE8}" dt="2023-03-28T20:48:12.055" v="1372" actId="1076"/>
          <ac:spMkLst>
            <pc:docMk/>
            <pc:sldMk cId="1461724430" sldId="2076138241"/>
            <ac:spMk id="20" creationId="{F3AF1995-D171-16E3-A11F-351815AE0980}"/>
          </ac:spMkLst>
        </pc:spChg>
        <pc:spChg chg="mod">
          <ac:chgData name="Rachel Profitt" userId="33e63d03-b0ce-4cee-8a7f-3417702ed3c2" providerId="ADAL" clId="{D91B8440-F8F4-4D43-9146-7F6856229CE8}" dt="2023-03-28T20:50:08.794" v="1391" actId="1076"/>
          <ac:spMkLst>
            <pc:docMk/>
            <pc:sldMk cId="1461724430" sldId="2076138241"/>
            <ac:spMk id="21" creationId="{7B5D59B8-4CB4-6B31-D7C2-B727C438933F}"/>
          </ac:spMkLst>
        </pc:spChg>
        <pc:spChg chg="del mod">
          <ac:chgData name="Rachel Profitt" userId="33e63d03-b0ce-4cee-8a7f-3417702ed3c2" providerId="ADAL" clId="{D91B8440-F8F4-4D43-9146-7F6856229CE8}" dt="2023-03-28T20:42:05.118" v="1104" actId="478"/>
          <ac:spMkLst>
            <pc:docMk/>
            <pc:sldMk cId="1461724430" sldId="2076138241"/>
            <ac:spMk id="22" creationId="{E6D8F978-793E-68EF-6AE7-E34DC9737D90}"/>
          </ac:spMkLst>
        </pc:spChg>
        <pc:spChg chg="mod">
          <ac:chgData name="Rachel Profitt" userId="33e63d03-b0ce-4cee-8a7f-3417702ed3c2" providerId="ADAL" clId="{D91B8440-F8F4-4D43-9146-7F6856229CE8}" dt="2023-03-28T20:48:09.499" v="1371" actId="1076"/>
          <ac:spMkLst>
            <pc:docMk/>
            <pc:sldMk cId="1461724430" sldId="2076138241"/>
            <ac:spMk id="83" creationId="{BFA099C3-1139-7E7E-AB86-A827F66EB71A}"/>
          </ac:spMkLst>
        </pc:spChg>
        <pc:spChg chg="mod">
          <ac:chgData name="Rachel Profitt" userId="33e63d03-b0ce-4cee-8a7f-3417702ed3c2" providerId="ADAL" clId="{D91B8440-F8F4-4D43-9146-7F6856229CE8}" dt="2023-03-28T20:47:32.805" v="1362" actId="1076"/>
          <ac:spMkLst>
            <pc:docMk/>
            <pc:sldMk cId="1461724430" sldId="2076138241"/>
            <ac:spMk id="85" creationId="{B9A7A77A-71A4-BC2C-6729-7FCF10FA22F1}"/>
          </ac:spMkLst>
        </pc:spChg>
        <pc:spChg chg="mod">
          <ac:chgData name="Rachel Profitt" userId="33e63d03-b0ce-4cee-8a7f-3417702ed3c2" providerId="ADAL" clId="{D91B8440-F8F4-4D43-9146-7F6856229CE8}" dt="2023-03-28T20:48:14.620" v="1373" actId="1076"/>
          <ac:spMkLst>
            <pc:docMk/>
            <pc:sldMk cId="1461724430" sldId="2076138241"/>
            <ac:spMk id="86" creationId="{FB284989-0736-2F28-6CEE-3E1117B403FF}"/>
          </ac:spMkLst>
        </pc:spChg>
        <pc:spChg chg="mod">
          <ac:chgData name="Rachel Profitt" userId="33e63d03-b0ce-4cee-8a7f-3417702ed3c2" providerId="ADAL" clId="{D91B8440-F8F4-4D43-9146-7F6856229CE8}" dt="2023-03-28T20:51:29.155" v="1392" actId="1076"/>
          <ac:spMkLst>
            <pc:docMk/>
            <pc:sldMk cId="1461724430" sldId="2076138241"/>
            <ac:spMk id="87" creationId="{F9B52265-3956-181B-0916-77CD7A47489B}"/>
          </ac:spMkLst>
        </pc:spChg>
        <pc:spChg chg="del">
          <ac:chgData name="Rachel Profitt" userId="33e63d03-b0ce-4cee-8a7f-3417702ed3c2" providerId="ADAL" clId="{D91B8440-F8F4-4D43-9146-7F6856229CE8}" dt="2023-03-28T20:45:38.531" v="1322" actId="478"/>
          <ac:spMkLst>
            <pc:docMk/>
            <pc:sldMk cId="1461724430" sldId="2076138241"/>
            <ac:spMk id="96" creationId="{933830CD-C7EB-1769-C701-9E0568A12288}"/>
          </ac:spMkLst>
        </pc:spChg>
        <pc:spChg chg="mod">
          <ac:chgData name="Rachel Profitt" userId="33e63d03-b0ce-4cee-8a7f-3417702ed3c2" providerId="ADAL" clId="{D91B8440-F8F4-4D43-9146-7F6856229CE8}" dt="2023-03-28T20:40:23.952" v="871" actId="20577"/>
          <ac:spMkLst>
            <pc:docMk/>
            <pc:sldMk cId="1461724430" sldId="2076138241"/>
            <ac:spMk id="98" creationId="{92803DB4-0AFA-48E9-DB3D-F1A7EBDCB888}"/>
          </ac:spMkLst>
        </pc:spChg>
        <pc:spChg chg="mod">
          <ac:chgData name="Rachel Profitt" userId="33e63d03-b0ce-4cee-8a7f-3417702ed3c2" providerId="ADAL" clId="{D91B8440-F8F4-4D43-9146-7F6856229CE8}" dt="2023-03-28T20:46:07.249" v="1349" actId="1076"/>
          <ac:spMkLst>
            <pc:docMk/>
            <pc:sldMk cId="1461724430" sldId="2076138241"/>
            <ac:spMk id="103" creationId="{F9C27996-6479-D252-639B-594F2BB9FF31}"/>
          </ac:spMkLst>
        </pc:spChg>
        <pc:spChg chg="del">
          <ac:chgData name="Rachel Profitt" userId="33e63d03-b0ce-4cee-8a7f-3417702ed3c2" providerId="ADAL" clId="{D91B8440-F8F4-4D43-9146-7F6856229CE8}" dt="2023-03-28T20:42:05.992" v="1105" actId="478"/>
          <ac:spMkLst>
            <pc:docMk/>
            <pc:sldMk cId="1461724430" sldId="2076138241"/>
            <ac:spMk id="158" creationId="{18E42D95-20EA-8A94-096E-421E3035CA8B}"/>
          </ac:spMkLst>
        </pc:spChg>
        <pc:spChg chg="mod">
          <ac:chgData name="Rachel Profitt" userId="33e63d03-b0ce-4cee-8a7f-3417702ed3c2" providerId="ADAL" clId="{D91B8440-F8F4-4D43-9146-7F6856229CE8}" dt="2023-03-28T20:45:49.929" v="1346" actId="1036"/>
          <ac:spMkLst>
            <pc:docMk/>
            <pc:sldMk cId="1461724430" sldId="2076138241"/>
            <ac:spMk id="199" creationId="{4990BBEE-9634-F6C8-A796-D9015078432A}"/>
          </ac:spMkLst>
        </pc:spChg>
        <pc:spChg chg="mod">
          <ac:chgData name="Rachel Profitt" userId="33e63d03-b0ce-4cee-8a7f-3417702ed3c2" providerId="ADAL" clId="{D91B8440-F8F4-4D43-9146-7F6856229CE8}" dt="2023-03-28T21:25:25.175" v="1594" actId="20577"/>
          <ac:spMkLst>
            <pc:docMk/>
            <pc:sldMk cId="1461724430" sldId="2076138241"/>
            <ac:spMk id="200" creationId="{72721AD2-4C05-FF36-C32C-7257FAE5412C}"/>
          </ac:spMkLst>
        </pc:spChg>
        <pc:spChg chg="mod">
          <ac:chgData name="Rachel Profitt" userId="33e63d03-b0ce-4cee-8a7f-3417702ed3c2" providerId="ADAL" clId="{D91B8440-F8F4-4D43-9146-7F6856229CE8}" dt="2023-03-28T21:27:02.701" v="1637" actId="1076"/>
          <ac:spMkLst>
            <pc:docMk/>
            <pc:sldMk cId="1461724430" sldId="2076138241"/>
            <ac:spMk id="201" creationId="{7CB1D86D-A284-8439-966F-B39CDBA78C52}"/>
          </ac:spMkLst>
        </pc:spChg>
        <pc:spChg chg="del">
          <ac:chgData name="Rachel Profitt" userId="33e63d03-b0ce-4cee-8a7f-3417702ed3c2" providerId="ADAL" clId="{D91B8440-F8F4-4D43-9146-7F6856229CE8}" dt="2023-03-28T20:45:38.531" v="1322" actId="478"/>
          <ac:spMkLst>
            <pc:docMk/>
            <pc:sldMk cId="1461724430" sldId="2076138241"/>
            <ac:spMk id="252" creationId="{2C7190D4-8FD5-D68D-862F-549CB8A85D90}"/>
          </ac:spMkLst>
        </pc:spChg>
        <pc:spChg chg="del">
          <ac:chgData name="Rachel Profitt" userId="33e63d03-b0ce-4cee-8a7f-3417702ed3c2" providerId="ADAL" clId="{D91B8440-F8F4-4D43-9146-7F6856229CE8}" dt="2023-03-28T20:45:38.531" v="1322" actId="478"/>
          <ac:spMkLst>
            <pc:docMk/>
            <pc:sldMk cId="1461724430" sldId="2076138241"/>
            <ac:spMk id="258" creationId="{8CB1A48E-A718-B1C4-9930-16F400D10DC7}"/>
          </ac:spMkLst>
        </pc:spChg>
        <pc:spChg chg="add mod">
          <ac:chgData name="Rachel Profitt" userId="33e63d03-b0ce-4cee-8a7f-3417702ed3c2" providerId="ADAL" clId="{D91B8440-F8F4-4D43-9146-7F6856229CE8}" dt="2023-03-28T21:27:02.701" v="1637" actId="1076"/>
          <ac:spMkLst>
            <pc:docMk/>
            <pc:sldMk cId="1461724430" sldId="2076138241"/>
            <ac:spMk id="280" creationId="{C9E32C95-0DB1-DB91-877E-26275DCC93B9}"/>
          </ac:spMkLst>
        </pc:spChg>
        <pc:spChg chg="add mod">
          <ac:chgData name="Rachel Profitt" userId="33e63d03-b0ce-4cee-8a7f-3417702ed3c2" providerId="ADAL" clId="{D91B8440-F8F4-4D43-9146-7F6856229CE8}" dt="2023-03-28T21:27:02.701" v="1637" actId="1076"/>
          <ac:spMkLst>
            <pc:docMk/>
            <pc:sldMk cId="1461724430" sldId="2076138241"/>
            <ac:spMk id="281" creationId="{935B132A-9256-F17E-23D0-C40A3C3CC521}"/>
          </ac:spMkLst>
        </pc:spChg>
        <pc:spChg chg="add mod">
          <ac:chgData name="Rachel Profitt" userId="33e63d03-b0ce-4cee-8a7f-3417702ed3c2" providerId="ADAL" clId="{D91B8440-F8F4-4D43-9146-7F6856229CE8}" dt="2023-03-28T21:04:39.849" v="1473" actId="1076"/>
          <ac:spMkLst>
            <pc:docMk/>
            <pc:sldMk cId="1461724430" sldId="2076138241"/>
            <ac:spMk id="291" creationId="{11778797-4125-8588-A8F8-F1AC7FFEA904}"/>
          </ac:spMkLst>
        </pc:spChg>
        <pc:spChg chg="add mod">
          <ac:chgData name="Rachel Profitt" userId="33e63d03-b0ce-4cee-8a7f-3417702ed3c2" providerId="ADAL" clId="{D91B8440-F8F4-4D43-9146-7F6856229CE8}" dt="2023-03-28T20:58:35.918" v="1437" actId="1076"/>
          <ac:spMkLst>
            <pc:docMk/>
            <pc:sldMk cId="1461724430" sldId="2076138241"/>
            <ac:spMk id="292" creationId="{1D0883A4-5F6E-9D19-508C-4FE969458F4A}"/>
          </ac:spMkLst>
        </pc:spChg>
        <pc:spChg chg="add mod">
          <ac:chgData name="Rachel Profitt" userId="33e63d03-b0ce-4cee-8a7f-3417702ed3c2" providerId="ADAL" clId="{D91B8440-F8F4-4D43-9146-7F6856229CE8}" dt="2023-03-28T20:58:31.695" v="1436" actId="1076"/>
          <ac:spMkLst>
            <pc:docMk/>
            <pc:sldMk cId="1461724430" sldId="2076138241"/>
            <ac:spMk id="293" creationId="{76F41DA0-253B-8198-A607-B0B5737CE320}"/>
          </ac:spMkLst>
        </pc:spChg>
        <pc:spChg chg="add mod">
          <ac:chgData name="Rachel Profitt" userId="33e63d03-b0ce-4cee-8a7f-3417702ed3c2" providerId="ADAL" clId="{D91B8440-F8F4-4D43-9146-7F6856229CE8}" dt="2023-03-28T21:04:49.952" v="1474" actId="1076"/>
          <ac:spMkLst>
            <pc:docMk/>
            <pc:sldMk cId="1461724430" sldId="2076138241"/>
            <ac:spMk id="294" creationId="{C8A5F426-1A75-1041-4B68-ED6EA9146A13}"/>
          </ac:spMkLst>
        </pc:spChg>
        <pc:spChg chg="add mod">
          <ac:chgData name="Rachel Profitt" userId="33e63d03-b0ce-4cee-8a7f-3417702ed3c2" providerId="ADAL" clId="{D91B8440-F8F4-4D43-9146-7F6856229CE8}" dt="2023-03-28T21:04:49.952" v="1474" actId="1076"/>
          <ac:spMkLst>
            <pc:docMk/>
            <pc:sldMk cId="1461724430" sldId="2076138241"/>
            <ac:spMk id="295" creationId="{96FB0B40-0D91-DE2B-4AA3-2AF01F19857B}"/>
          </ac:spMkLst>
        </pc:spChg>
        <pc:spChg chg="add mod">
          <ac:chgData name="Rachel Profitt" userId="33e63d03-b0ce-4cee-8a7f-3417702ed3c2" providerId="ADAL" clId="{D91B8440-F8F4-4D43-9146-7F6856229CE8}" dt="2023-03-28T21:10:06.822" v="1488" actId="20577"/>
          <ac:spMkLst>
            <pc:docMk/>
            <pc:sldMk cId="1461724430" sldId="2076138241"/>
            <ac:spMk id="296" creationId="{01AA93B3-1CA4-F036-F9F8-8B29688A80BC}"/>
          </ac:spMkLst>
        </pc:spChg>
        <pc:spChg chg="add mod">
          <ac:chgData name="Rachel Profitt" userId="33e63d03-b0ce-4cee-8a7f-3417702ed3c2" providerId="ADAL" clId="{D91B8440-F8F4-4D43-9146-7F6856229CE8}" dt="2023-03-28T20:58:31.695" v="1436" actId="1076"/>
          <ac:spMkLst>
            <pc:docMk/>
            <pc:sldMk cId="1461724430" sldId="2076138241"/>
            <ac:spMk id="297" creationId="{362FE52B-1478-465B-A18D-FE654B6871F6}"/>
          </ac:spMkLst>
        </pc:spChg>
        <pc:spChg chg="add mod">
          <ac:chgData name="Rachel Profitt" userId="33e63d03-b0ce-4cee-8a7f-3417702ed3c2" providerId="ADAL" clId="{D91B8440-F8F4-4D43-9146-7F6856229CE8}" dt="2023-03-28T20:58:31.695" v="1436" actId="1076"/>
          <ac:spMkLst>
            <pc:docMk/>
            <pc:sldMk cId="1461724430" sldId="2076138241"/>
            <ac:spMk id="298" creationId="{A171ED98-D153-D27B-F824-2100AB059676}"/>
          </ac:spMkLst>
        </pc:spChg>
        <pc:spChg chg="add mod">
          <ac:chgData name="Rachel Profitt" userId="33e63d03-b0ce-4cee-8a7f-3417702ed3c2" providerId="ADAL" clId="{D91B8440-F8F4-4D43-9146-7F6856229CE8}" dt="2023-03-28T20:58:31.695" v="1436" actId="1076"/>
          <ac:spMkLst>
            <pc:docMk/>
            <pc:sldMk cId="1461724430" sldId="2076138241"/>
            <ac:spMk id="299" creationId="{7D7A5C42-99B3-DB0B-18C5-D9BB7162737D}"/>
          </ac:spMkLst>
        </pc:spChg>
        <pc:spChg chg="add mod">
          <ac:chgData name="Rachel Profitt" userId="33e63d03-b0ce-4cee-8a7f-3417702ed3c2" providerId="ADAL" clId="{D91B8440-F8F4-4D43-9146-7F6856229CE8}" dt="2023-03-28T20:58:31.695" v="1436" actId="1076"/>
          <ac:spMkLst>
            <pc:docMk/>
            <pc:sldMk cId="1461724430" sldId="2076138241"/>
            <ac:spMk id="300" creationId="{0FC96BCA-D71D-F22D-6B4A-B4859DA08B59}"/>
          </ac:spMkLst>
        </pc:spChg>
        <pc:cxnChg chg="del mod">
          <ac:chgData name="Rachel Profitt" userId="33e63d03-b0ce-4cee-8a7f-3417702ed3c2" providerId="ADAL" clId="{D91B8440-F8F4-4D43-9146-7F6856229CE8}" dt="2023-03-28T20:45:22.078" v="1318" actId="478"/>
          <ac:cxnSpMkLst>
            <pc:docMk/>
            <pc:sldMk cId="1461724430" sldId="2076138241"/>
            <ac:cxnSpMk id="16" creationId="{E17A9394-2977-47FC-C9F4-21E0A0B370DF}"/>
          </ac:cxnSpMkLst>
        </pc:cxnChg>
        <pc:cxnChg chg="del mod">
          <ac:chgData name="Rachel Profitt" userId="33e63d03-b0ce-4cee-8a7f-3417702ed3c2" providerId="ADAL" clId="{D91B8440-F8F4-4D43-9146-7F6856229CE8}" dt="2023-03-28T20:45:24.521" v="1321" actId="478"/>
          <ac:cxnSpMkLst>
            <pc:docMk/>
            <pc:sldMk cId="1461724430" sldId="2076138241"/>
            <ac:cxnSpMk id="18" creationId="{59591280-940C-5F7F-C3DF-B3144BB72741}"/>
          </ac:cxnSpMkLst>
        </pc:cxnChg>
        <pc:cxnChg chg="del mod">
          <ac:chgData name="Rachel Profitt" userId="33e63d03-b0ce-4cee-8a7f-3417702ed3c2" providerId="ADAL" clId="{D91B8440-F8F4-4D43-9146-7F6856229CE8}" dt="2023-03-28T20:45:23.855" v="1320" actId="478"/>
          <ac:cxnSpMkLst>
            <pc:docMk/>
            <pc:sldMk cId="1461724430" sldId="2076138241"/>
            <ac:cxnSpMk id="23" creationId="{6DCF8459-3679-F522-8A01-23CD42453C08}"/>
          </ac:cxnSpMkLst>
        </pc:cxnChg>
        <pc:cxnChg chg="del mod">
          <ac:chgData name="Rachel Profitt" userId="33e63d03-b0ce-4cee-8a7f-3417702ed3c2" providerId="ADAL" clId="{D91B8440-F8F4-4D43-9146-7F6856229CE8}" dt="2023-03-28T20:45:22.880" v="1319" actId="478"/>
          <ac:cxnSpMkLst>
            <pc:docMk/>
            <pc:sldMk cId="1461724430" sldId="2076138241"/>
            <ac:cxnSpMk id="26" creationId="{E4CA053D-D71A-3196-D8F4-DFA54F4E2CFF}"/>
          </ac:cxnSpMkLst>
        </pc:cxnChg>
        <pc:cxnChg chg="del mod">
          <ac:chgData name="Rachel Profitt" userId="33e63d03-b0ce-4cee-8a7f-3417702ed3c2" providerId="ADAL" clId="{D91B8440-F8F4-4D43-9146-7F6856229CE8}" dt="2023-03-28T20:45:21.202" v="1317" actId="478"/>
          <ac:cxnSpMkLst>
            <pc:docMk/>
            <pc:sldMk cId="1461724430" sldId="2076138241"/>
            <ac:cxnSpMk id="28" creationId="{457DF936-1321-4D7F-B562-1EB63EF66B69}"/>
          </ac:cxnSpMkLst>
        </pc:cxnChg>
        <pc:cxnChg chg="del mod">
          <ac:chgData name="Rachel Profitt" userId="33e63d03-b0ce-4cee-8a7f-3417702ed3c2" providerId="ADAL" clId="{D91B8440-F8F4-4D43-9146-7F6856229CE8}" dt="2023-03-28T20:45:39.622" v="1323" actId="478"/>
          <ac:cxnSpMkLst>
            <pc:docMk/>
            <pc:sldMk cId="1461724430" sldId="2076138241"/>
            <ac:cxnSpMk id="42" creationId="{96673E09-4E75-54C9-9BB1-632A8EE3F83B}"/>
          </ac:cxnSpMkLst>
        </pc:cxnChg>
        <pc:cxnChg chg="del mod">
          <ac:chgData name="Rachel Profitt" userId="33e63d03-b0ce-4cee-8a7f-3417702ed3c2" providerId="ADAL" clId="{D91B8440-F8F4-4D43-9146-7F6856229CE8}" dt="2023-03-28T20:45:40.759" v="1324" actId="478"/>
          <ac:cxnSpMkLst>
            <pc:docMk/>
            <pc:sldMk cId="1461724430" sldId="2076138241"/>
            <ac:cxnSpMk id="45" creationId="{F49A6467-9F59-852C-99FD-7FE211844803}"/>
          </ac:cxnSpMkLst>
        </pc:cxnChg>
        <pc:cxnChg chg="del mod">
          <ac:chgData name="Rachel Profitt" userId="33e63d03-b0ce-4cee-8a7f-3417702ed3c2" providerId="ADAL" clId="{D91B8440-F8F4-4D43-9146-7F6856229CE8}" dt="2023-03-28T20:45:43.247" v="1327" actId="478"/>
          <ac:cxnSpMkLst>
            <pc:docMk/>
            <pc:sldMk cId="1461724430" sldId="2076138241"/>
            <ac:cxnSpMk id="47" creationId="{24977014-9185-8B2C-7163-48AD17333B56}"/>
          </ac:cxnSpMkLst>
        </pc:cxnChg>
        <pc:cxnChg chg="del mod">
          <ac:chgData name="Rachel Profitt" userId="33e63d03-b0ce-4cee-8a7f-3417702ed3c2" providerId="ADAL" clId="{D91B8440-F8F4-4D43-9146-7F6856229CE8}" dt="2023-03-28T20:45:42.555" v="1326" actId="478"/>
          <ac:cxnSpMkLst>
            <pc:docMk/>
            <pc:sldMk cId="1461724430" sldId="2076138241"/>
            <ac:cxnSpMk id="49" creationId="{14904E61-3685-504C-8E8C-DC589EE1D3DD}"/>
          </ac:cxnSpMkLst>
        </pc:cxnChg>
        <pc:cxnChg chg="del mod">
          <ac:chgData name="Rachel Profitt" userId="33e63d03-b0ce-4cee-8a7f-3417702ed3c2" providerId="ADAL" clId="{D91B8440-F8F4-4D43-9146-7F6856229CE8}" dt="2023-03-28T20:45:41.645" v="1325" actId="478"/>
          <ac:cxnSpMkLst>
            <pc:docMk/>
            <pc:sldMk cId="1461724430" sldId="2076138241"/>
            <ac:cxnSpMk id="51" creationId="{078AD473-1A3F-39A3-96E5-7B86C95A8157}"/>
          </ac:cxnSpMkLst>
        </pc:cxnChg>
        <pc:cxnChg chg="mod">
          <ac:chgData name="Rachel Profitt" userId="33e63d03-b0ce-4cee-8a7f-3417702ed3c2" providerId="ADAL" clId="{D91B8440-F8F4-4D43-9146-7F6856229CE8}" dt="2023-03-28T20:45:49.929" v="1346" actId="1036"/>
          <ac:cxnSpMkLst>
            <pc:docMk/>
            <pc:sldMk cId="1461724430" sldId="2076138241"/>
            <ac:cxnSpMk id="53" creationId="{E22A9478-2443-8294-B703-46CA21F971D5}"/>
          </ac:cxnSpMkLst>
        </pc:cxnChg>
        <pc:cxnChg chg="mod">
          <ac:chgData name="Rachel Profitt" userId="33e63d03-b0ce-4cee-8a7f-3417702ed3c2" providerId="ADAL" clId="{D91B8440-F8F4-4D43-9146-7F6856229CE8}" dt="2023-03-28T20:50:08.794" v="1391" actId="1076"/>
          <ac:cxnSpMkLst>
            <pc:docMk/>
            <pc:sldMk cId="1461724430" sldId="2076138241"/>
            <ac:cxnSpMk id="55" creationId="{29699BEE-0DB3-340C-7D94-24E039A7EC4B}"/>
          </ac:cxnSpMkLst>
        </pc:cxnChg>
        <pc:cxnChg chg="del mod">
          <ac:chgData name="Rachel Profitt" userId="33e63d03-b0ce-4cee-8a7f-3417702ed3c2" providerId="ADAL" clId="{D91B8440-F8F4-4D43-9146-7F6856229CE8}" dt="2023-03-28T20:45:07.365" v="1305" actId="478"/>
          <ac:cxnSpMkLst>
            <pc:docMk/>
            <pc:sldMk cId="1461724430" sldId="2076138241"/>
            <ac:cxnSpMk id="95" creationId="{EBC244F7-A18A-8869-39E6-173754E96CF5}"/>
          </ac:cxnSpMkLst>
        </pc:cxnChg>
        <pc:cxnChg chg="del mod">
          <ac:chgData name="Rachel Profitt" userId="33e63d03-b0ce-4cee-8a7f-3417702ed3c2" providerId="ADAL" clId="{D91B8440-F8F4-4D43-9146-7F6856229CE8}" dt="2023-03-28T20:45:10.332" v="1309" actId="478"/>
          <ac:cxnSpMkLst>
            <pc:docMk/>
            <pc:sldMk cId="1461724430" sldId="2076138241"/>
            <ac:cxnSpMk id="100" creationId="{9C66B91F-634C-B1BB-3972-8C81BF512F23}"/>
          </ac:cxnSpMkLst>
        </pc:cxnChg>
        <pc:cxnChg chg="del mod">
          <ac:chgData name="Rachel Profitt" userId="33e63d03-b0ce-4cee-8a7f-3417702ed3c2" providerId="ADAL" clId="{D91B8440-F8F4-4D43-9146-7F6856229CE8}" dt="2023-03-28T20:45:09.845" v="1308" actId="478"/>
          <ac:cxnSpMkLst>
            <pc:docMk/>
            <pc:sldMk cId="1461724430" sldId="2076138241"/>
            <ac:cxnSpMk id="104" creationId="{6D28C6EF-A59E-E8FE-9F62-47C0FE870CD2}"/>
          </ac:cxnSpMkLst>
        </pc:cxnChg>
        <pc:cxnChg chg="del mod">
          <ac:chgData name="Rachel Profitt" userId="33e63d03-b0ce-4cee-8a7f-3417702ed3c2" providerId="ADAL" clId="{D91B8440-F8F4-4D43-9146-7F6856229CE8}" dt="2023-03-28T20:45:09.213" v="1307" actId="478"/>
          <ac:cxnSpMkLst>
            <pc:docMk/>
            <pc:sldMk cId="1461724430" sldId="2076138241"/>
            <ac:cxnSpMk id="107" creationId="{34DD6DD8-6EE9-3035-6DD3-8097BFE82BCF}"/>
          </ac:cxnSpMkLst>
        </pc:cxnChg>
        <pc:cxnChg chg="del mod">
          <ac:chgData name="Rachel Profitt" userId="33e63d03-b0ce-4cee-8a7f-3417702ed3c2" providerId="ADAL" clId="{D91B8440-F8F4-4D43-9146-7F6856229CE8}" dt="2023-03-28T20:45:08.620" v="1306" actId="478"/>
          <ac:cxnSpMkLst>
            <pc:docMk/>
            <pc:sldMk cId="1461724430" sldId="2076138241"/>
            <ac:cxnSpMk id="112" creationId="{D14E5DAD-1931-6155-0480-ABDE2A2180C2}"/>
          </ac:cxnSpMkLst>
        </pc:cxnChg>
        <pc:cxnChg chg="del mod">
          <ac:chgData name="Rachel Profitt" userId="33e63d03-b0ce-4cee-8a7f-3417702ed3c2" providerId="ADAL" clId="{D91B8440-F8F4-4D43-9146-7F6856229CE8}" dt="2023-03-28T20:42:07.943" v="1107" actId="478"/>
          <ac:cxnSpMkLst>
            <pc:docMk/>
            <pc:sldMk cId="1461724430" sldId="2076138241"/>
            <ac:cxnSpMk id="117" creationId="{2941AC02-B5CC-0398-984E-A1EAF08D3300}"/>
          </ac:cxnSpMkLst>
        </pc:cxnChg>
        <pc:cxnChg chg="del mod">
          <ac:chgData name="Rachel Profitt" userId="33e63d03-b0ce-4cee-8a7f-3417702ed3c2" providerId="ADAL" clId="{D91B8440-F8F4-4D43-9146-7F6856229CE8}" dt="2023-03-28T20:42:14.622" v="1109" actId="478"/>
          <ac:cxnSpMkLst>
            <pc:docMk/>
            <pc:sldMk cId="1461724430" sldId="2076138241"/>
            <ac:cxnSpMk id="130" creationId="{87F42E28-C4EE-E61E-71BC-8FF6369DFFBA}"/>
          </ac:cxnSpMkLst>
        </pc:cxnChg>
        <pc:cxnChg chg="del mod">
          <ac:chgData name="Rachel Profitt" userId="33e63d03-b0ce-4cee-8a7f-3417702ed3c2" providerId="ADAL" clId="{D91B8440-F8F4-4D43-9146-7F6856229CE8}" dt="2023-03-28T20:45:16.036" v="1315" actId="478"/>
          <ac:cxnSpMkLst>
            <pc:docMk/>
            <pc:sldMk cId="1461724430" sldId="2076138241"/>
            <ac:cxnSpMk id="143" creationId="{0B1331E3-F58F-8870-D9FF-4E603545EB4D}"/>
          </ac:cxnSpMkLst>
        </pc:cxnChg>
        <pc:cxnChg chg="del mod">
          <ac:chgData name="Rachel Profitt" userId="33e63d03-b0ce-4cee-8a7f-3417702ed3c2" providerId="ADAL" clId="{D91B8440-F8F4-4D43-9146-7F6856229CE8}" dt="2023-03-28T20:45:15.373" v="1314" actId="478"/>
          <ac:cxnSpMkLst>
            <pc:docMk/>
            <pc:sldMk cId="1461724430" sldId="2076138241"/>
            <ac:cxnSpMk id="145" creationId="{9276F23A-BED3-8B32-9F21-C95D9A0C911F}"/>
          </ac:cxnSpMkLst>
        </pc:cxnChg>
        <pc:cxnChg chg="del mod">
          <ac:chgData name="Rachel Profitt" userId="33e63d03-b0ce-4cee-8a7f-3417702ed3c2" providerId="ADAL" clId="{D91B8440-F8F4-4D43-9146-7F6856229CE8}" dt="2023-03-28T20:45:14.770" v="1313" actId="478"/>
          <ac:cxnSpMkLst>
            <pc:docMk/>
            <pc:sldMk cId="1461724430" sldId="2076138241"/>
            <ac:cxnSpMk id="147" creationId="{A2CC83CE-81FA-AB08-131E-5A271633C740}"/>
          </ac:cxnSpMkLst>
        </pc:cxnChg>
        <pc:cxnChg chg="del mod">
          <ac:chgData name="Rachel Profitt" userId="33e63d03-b0ce-4cee-8a7f-3417702ed3c2" providerId="ADAL" clId="{D91B8440-F8F4-4D43-9146-7F6856229CE8}" dt="2023-03-28T20:45:18.609" v="1316" actId="478"/>
          <ac:cxnSpMkLst>
            <pc:docMk/>
            <pc:sldMk cId="1461724430" sldId="2076138241"/>
            <ac:cxnSpMk id="152" creationId="{AE8C46B5-6F5E-FCD4-D20F-38CE296720E9}"/>
          </ac:cxnSpMkLst>
        </pc:cxnChg>
        <pc:cxnChg chg="del mod">
          <ac:chgData name="Rachel Profitt" userId="33e63d03-b0ce-4cee-8a7f-3417702ed3c2" providerId="ADAL" clId="{D91B8440-F8F4-4D43-9146-7F6856229CE8}" dt="2023-03-28T20:45:14.090" v="1312" actId="478"/>
          <ac:cxnSpMkLst>
            <pc:docMk/>
            <pc:sldMk cId="1461724430" sldId="2076138241"/>
            <ac:cxnSpMk id="159" creationId="{D4542A34-AA95-D3B5-91E0-A105999EC861}"/>
          </ac:cxnSpMkLst>
        </pc:cxnChg>
        <pc:cxnChg chg="del mod">
          <ac:chgData name="Rachel Profitt" userId="33e63d03-b0ce-4cee-8a7f-3417702ed3c2" providerId="ADAL" clId="{D91B8440-F8F4-4D43-9146-7F6856229CE8}" dt="2023-03-28T20:45:12.960" v="1311" actId="478"/>
          <ac:cxnSpMkLst>
            <pc:docMk/>
            <pc:sldMk cId="1461724430" sldId="2076138241"/>
            <ac:cxnSpMk id="164" creationId="{C0DA998B-E7BF-151E-49EF-F6BD8C931FA2}"/>
          </ac:cxnSpMkLst>
        </pc:cxnChg>
        <pc:cxnChg chg="del mod">
          <ac:chgData name="Rachel Profitt" userId="33e63d03-b0ce-4cee-8a7f-3417702ed3c2" providerId="ADAL" clId="{D91B8440-F8F4-4D43-9146-7F6856229CE8}" dt="2023-03-28T20:45:12.132" v="1310" actId="478"/>
          <ac:cxnSpMkLst>
            <pc:docMk/>
            <pc:sldMk cId="1461724430" sldId="2076138241"/>
            <ac:cxnSpMk id="166" creationId="{A4DCF0AE-5840-E1C3-966F-3AAB27C10273}"/>
          </ac:cxnSpMkLst>
        </pc:cxnChg>
        <pc:cxnChg chg="del mod">
          <ac:chgData name="Rachel Profitt" userId="33e63d03-b0ce-4cee-8a7f-3417702ed3c2" providerId="ADAL" clId="{D91B8440-F8F4-4D43-9146-7F6856229CE8}" dt="2023-03-28T20:42:20.719" v="1114" actId="478"/>
          <ac:cxnSpMkLst>
            <pc:docMk/>
            <pc:sldMk cId="1461724430" sldId="2076138241"/>
            <ac:cxnSpMk id="185" creationId="{90F676E5-D7CF-688B-4A0F-B4058360E5FC}"/>
          </ac:cxnSpMkLst>
        </pc:cxnChg>
        <pc:cxnChg chg="del mod">
          <ac:chgData name="Rachel Profitt" userId="33e63d03-b0ce-4cee-8a7f-3417702ed3c2" providerId="ADAL" clId="{D91B8440-F8F4-4D43-9146-7F6856229CE8}" dt="2023-03-28T20:42:23.124" v="1117" actId="478"/>
          <ac:cxnSpMkLst>
            <pc:docMk/>
            <pc:sldMk cId="1461724430" sldId="2076138241"/>
            <ac:cxnSpMk id="188" creationId="{CF114CAB-8ED0-7B71-442D-3125CF7C6ACB}"/>
          </ac:cxnSpMkLst>
        </pc:cxnChg>
        <pc:cxnChg chg="del mod">
          <ac:chgData name="Rachel Profitt" userId="33e63d03-b0ce-4cee-8a7f-3417702ed3c2" providerId="ADAL" clId="{D91B8440-F8F4-4D43-9146-7F6856229CE8}" dt="2023-03-28T20:42:21.981" v="1116" actId="478"/>
          <ac:cxnSpMkLst>
            <pc:docMk/>
            <pc:sldMk cId="1461724430" sldId="2076138241"/>
            <ac:cxnSpMk id="195" creationId="{F61D12A9-B8AC-5CF2-2899-85DB909468DE}"/>
          </ac:cxnSpMkLst>
        </pc:cxnChg>
        <pc:cxnChg chg="del mod">
          <ac:chgData name="Rachel Profitt" userId="33e63d03-b0ce-4cee-8a7f-3417702ed3c2" providerId="ADAL" clId="{D91B8440-F8F4-4D43-9146-7F6856229CE8}" dt="2023-03-28T20:42:19.930" v="1113" actId="478"/>
          <ac:cxnSpMkLst>
            <pc:docMk/>
            <pc:sldMk cId="1461724430" sldId="2076138241"/>
            <ac:cxnSpMk id="197" creationId="{A20A330F-60AF-2D7C-7C28-7A09362741F4}"/>
          </ac:cxnSpMkLst>
        </pc:cxnChg>
        <pc:cxnChg chg="del mod">
          <ac:chgData name="Rachel Profitt" userId="33e63d03-b0ce-4cee-8a7f-3417702ed3c2" providerId="ADAL" clId="{D91B8440-F8F4-4D43-9146-7F6856229CE8}" dt="2023-03-28T20:46:10.062" v="1350" actId="478"/>
          <ac:cxnSpMkLst>
            <pc:docMk/>
            <pc:sldMk cId="1461724430" sldId="2076138241"/>
            <ac:cxnSpMk id="203" creationId="{F14BB911-695B-C4EA-837F-7E12348298A7}"/>
          </ac:cxnSpMkLst>
        </pc:cxnChg>
        <pc:cxnChg chg="del mod">
          <ac:chgData name="Rachel Profitt" userId="33e63d03-b0ce-4cee-8a7f-3417702ed3c2" providerId="ADAL" clId="{D91B8440-F8F4-4D43-9146-7F6856229CE8}" dt="2023-03-28T20:42:13.942" v="1108" actId="478"/>
          <ac:cxnSpMkLst>
            <pc:docMk/>
            <pc:sldMk cId="1461724430" sldId="2076138241"/>
            <ac:cxnSpMk id="214" creationId="{CCFDCD83-57C3-EFA3-0025-939733B08CF2}"/>
          </ac:cxnSpMkLst>
        </pc:cxnChg>
        <pc:cxnChg chg="del mod">
          <ac:chgData name="Rachel Profitt" userId="33e63d03-b0ce-4cee-8a7f-3417702ed3c2" providerId="ADAL" clId="{D91B8440-F8F4-4D43-9146-7F6856229CE8}" dt="2023-03-28T20:42:07.235" v="1106" actId="478"/>
          <ac:cxnSpMkLst>
            <pc:docMk/>
            <pc:sldMk cId="1461724430" sldId="2076138241"/>
            <ac:cxnSpMk id="217" creationId="{14021FEF-2779-5774-6CEE-0E4565FE3E36}"/>
          </ac:cxnSpMkLst>
        </pc:cxnChg>
        <pc:cxnChg chg="del mod">
          <ac:chgData name="Rachel Profitt" userId="33e63d03-b0ce-4cee-8a7f-3417702ed3c2" providerId="ADAL" clId="{D91B8440-F8F4-4D43-9146-7F6856229CE8}" dt="2023-03-28T20:42:21.334" v="1115" actId="478"/>
          <ac:cxnSpMkLst>
            <pc:docMk/>
            <pc:sldMk cId="1461724430" sldId="2076138241"/>
            <ac:cxnSpMk id="263" creationId="{CBABE288-4CEA-A9E8-EA9D-8393C8D4AAFE}"/>
          </ac:cxnSpMkLst>
        </pc:cxnChg>
        <pc:cxnChg chg="mod">
          <ac:chgData name="Rachel Profitt" userId="33e63d03-b0ce-4cee-8a7f-3417702ed3c2" providerId="ADAL" clId="{D91B8440-F8F4-4D43-9146-7F6856229CE8}" dt="2023-03-28T21:00:10.976" v="1457" actId="1076"/>
          <ac:cxnSpMkLst>
            <pc:docMk/>
            <pc:sldMk cId="1461724430" sldId="2076138241"/>
            <ac:cxnSpMk id="274" creationId="{6986B72F-99C4-9FF6-4D62-A137D1FCAA7B}"/>
          </ac:cxnSpMkLst>
        </pc:cxnChg>
        <pc:cxnChg chg="add mod">
          <ac:chgData name="Rachel Profitt" userId="33e63d03-b0ce-4cee-8a7f-3417702ed3c2" providerId="ADAL" clId="{D91B8440-F8F4-4D43-9146-7F6856229CE8}" dt="2023-03-28T20:51:29.155" v="1392" actId="1076"/>
          <ac:cxnSpMkLst>
            <pc:docMk/>
            <pc:sldMk cId="1461724430" sldId="2076138241"/>
            <ac:cxnSpMk id="302" creationId="{0E13D711-DD70-26D3-C077-71CAFFE4C47E}"/>
          </ac:cxnSpMkLst>
        </pc:cxnChg>
        <pc:cxnChg chg="add mod">
          <ac:chgData name="Rachel Profitt" userId="33e63d03-b0ce-4cee-8a7f-3417702ed3c2" providerId="ADAL" clId="{D91B8440-F8F4-4D43-9146-7F6856229CE8}" dt="2023-03-28T20:50:08.794" v="1391" actId="1076"/>
          <ac:cxnSpMkLst>
            <pc:docMk/>
            <pc:sldMk cId="1461724430" sldId="2076138241"/>
            <ac:cxnSpMk id="304" creationId="{D2496BF4-7146-C00D-DD4E-335C8CD694DB}"/>
          </ac:cxnSpMkLst>
        </pc:cxnChg>
        <pc:cxnChg chg="add mod">
          <ac:chgData name="Rachel Profitt" userId="33e63d03-b0ce-4cee-8a7f-3417702ed3c2" providerId="ADAL" clId="{D91B8440-F8F4-4D43-9146-7F6856229CE8}" dt="2023-03-28T20:51:35.847" v="1394" actId="14100"/>
          <ac:cxnSpMkLst>
            <pc:docMk/>
            <pc:sldMk cId="1461724430" sldId="2076138241"/>
            <ac:cxnSpMk id="306" creationId="{C7701E47-EA8F-B244-8E74-6276E5327644}"/>
          </ac:cxnSpMkLst>
        </pc:cxnChg>
        <pc:cxnChg chg="add mod">
          <ac:chgData name="Rachel Profitt" userId="33e63d03-b0ce-4cee-8a7f-3417702ed3c2" providerId="ADAL" clId="{D91B8440-F8F4-4D43-9146-7F6856229CE8}" dt="2023-03-28T20:51:52.851" v="1398" actId="14100"/>
          <ac:cxnSpMkLst>
            <pc:docMk/>
            <pc:sldMk cId="1461724430" sldId="2076138241"/>
            <ac:cxnSpMk id="307" creationId="{DD1842DB-5F81-2254-7D23-462B3A9F5959}"/>
          </ac:cxnSpMkLst>
        </pc:cxnChg>
        <pc:cxnChg chg="add">
          <ac:chgData name="Rachel Profitt" userId="33e63d03-b0ce-4cee-8a7f-3417702ed3c2" providerId="ADAL" clId="{D91B8440-F8F4-4D43-9146-7F6856229CE8}" dt="2023-03-28T20:49:08.588" v="1382" actId="11529"/>
          <ac:cxnSpMkLst>
            <pc:docMk/>
            <pc:sldMk cId="1461724430" sldId="2076138241"/>
            <ac:cxnSpMk id="316" creationId="{A340ED31-1A08-F2D9-883A-A9BC266D06CB}"/>
          </ac:cxnSpMkLst>
        </pc:cxnChg>
        <pc:cxnChg chg="add">
          <ac:chgData name="Rachel Profitt" userId="33e63d03-b0ce-4cee-8a7f-3417702ed3c2" providerId="ADAL" clId="{D91B8440-F8F4-4D43-9146-7F6856229CE8}" dt="2023-03-28T20:49:13.148" v="1383" actId="11529"/>
          <ac:cxnSpMkLst>
            <pc:docMk/>
            <pc:sldMk cId="1461724430" sldId="2076138241"/>
            <ac:cxnSpMk id="318" creationId="{49B3F7D3-4958-0C96-B465-BE7F2564C5AD}"/>
          </ac:cxnSpMkLst>
        </pc:cxnChg>
        <pc:cxnChg chg="add">
          <ac:chgData name="Rachel Profitt" userId="33e63d03-b0ce-4cee-8a7f-3417702ed3c2" providerId="ADAL" clId="{D91B8440-F8F4-4D43-9146-7F6856229CE8}" dt="2023-03-28T20:49:20.695" v="1384" actId="11529"/>
          <ac:cxnSpMkLst>
            <pc:docMk/>
            <pc:sldMk cId="1461724430" sldId="2076138241"/>
            <ac:cxnSpMk id="320" creationId="{78CC220F-5437-3C14-8075-EC11BCACA48A}"/>
          </ac:cxnSpMkLst>
        </pc:cxnChg>
        <pc:cxnChg chg="add mod">
          <ac:chgData name="Rachel Profitt" userId="33e63d03-b0ce-4cee-8a7f-3417702ed3c2" providerId="ADAL" clId="{D91B8440-F8F4-4D43-9146-7F6856229CE8}" dt="2023-03-28T20:51:52.851" v="1398" actId="14100"/>
          <ac:cxnSpMkLst>
            <pc:docMk/>
            <pc:sldMk cId="1461724430" sldId="2076138241"/>
            <ac:cxnSpMk id="326" creationId="{CB41B168-EF50-D448-0F1C-DD5A36E3B08E}"/>
          </ac:cxnSpMkLst>
        </pc:cxnChg>
        <pc:cxnChg chg="add mod">
          <ac:chgData name="Rachel Profitt" userId="33e63d03-b0ce-4cee-8a7f-3417702ed3c2" providerId="ADAL" clId="{D91B8440-F8F4-4D43-9146-7F6856229CE8}" dt="2023-03-28T21:04:39.849" v="1473" actId="1076"/>
          <ac:cxnSpMkLst>
            <pc:docMk/>
            <pc:sldMk cId="1461724430" sldId="2076138241"/>
            <ac:cxnSpMk id="343" creationId="{6B1CEE31-AFDF-F47F-753F-3BB1495BEFDA}"/>
          </ac:cxnSpMkLst>
        </pc:cxnChg>
        <pc:cxnChg chg="add del mod">
          <ac:chgData name="Rachel Profitt" userId="33e63d03-b0ce-4cee-8a7f-3417702ed3c2" providerId="ADAL" clId="{D91B8440-F8F4-4D43-9146-7F6856229CE8}" dt="2023-03-28T20:58:49.390" v="1440" actId="478"/>
          <ac:cxnSpMkLst>
            <pc:docMk/>
            <pc:sldMk cId="1461724430" sldId="2076138241"/>
            <ac:cxnSpMk id="345" creationId="{04113CDC-D66D-EA09-ED9A-3EFBE14B2D90}"/>
          </ac:cxnSpMkLst>
        </pc:cxnChg>
        <pc:cxnChg chg="add del mod">
          <ac:chgData name="Rachel Profitt" userId="33e63d03-b0ce-4cee-8a7f-3417702ed3c2" providerId="ADAL" clId="{D91B8440-F8F4-4D43-9146-7F6856229CE8}" dt="2023-03-28T20:58:44.708" v="1439" actId="478"/>
          <ac:cxnSpMkLst>
            <pc:docMk/>
            <pc:sldMk cId="1461724430" sldId="2076138241"/>
            <ac:cxnSpMk id="347" creationId="{31492EAA-5F07-5955-C5B3-864BF429EA1F}"/>
          </ac:cxnSpMkLst>
        </pc:cxnChg>
        <pc:cxnChg chg="add mod">
          <ac:chgData name="Rachel Profitt" userId="33e63d03-b0ce-4cee-8a7f-3417702ed3c2" providerId="ADAL" clId="{D91B8440-F8F4-4D43-9146-7F6856229CE8}" dt="2023-03-28T21:19:02.002" v="1500" actId="14100"/>
          <ac:cxnSpMkLst>
            <pc:docMk/>
            <pc:sldMk cId="1461724430" sldId="2076138241"/>
            <ac:cxnSpMk id="349" creationId="{233AF774-B48A-0300-273A-6D202E210A8C}"/>
          </ac:cxnSpMkLst>
        </pc:cxnChg>
        <pc:cxnChg chg="add del mod">
          <ac:chgData name="Rachel Profitt" userId="33e63d03-b0ce-4cee-8a7f-3417702ed3c2" providerId="ADAL" clId="{D91B8440-F8F4-4D43-9146-7F6856229CE8}" dt="2023-03-28T20:59:18.022" v="1446" actId="478"/>
          <ac:cxnSpMkLst>
            <pc:docMk/>
            <pc:sldMk cId="1461724430" sldId="2076138241"/>
            <ac:cxnSpMk id="353" creationId="{0F1432B9-1D77-70D9-E68E-81ACB4D33C7B}"/>
          </ac:cxnSpMkLst>
        </pc:cxnChg>
        <pc:cxnChg chg="add del mod">
          <ac:chgData name="Rachel Profitt" userId="33e63d03-b0ce-4cee-8a7f-3417702ed3c2" providerId="ADAL" clId="{D91B8440-F8F4-4D43-9146-7F6856229CE8}" dt="2023-03-28T20:59:17.028" v="1445" actId="478"/>
          <ac:cxnSpMkLst>
            <pc:docMk/>
            <pc:sldMk cId="1461724430" sldId="2076138241"/>
            <ac:cxnSpMk id="355" creationId="{34D21B11-D222-20B2-F343-5020072CA6F1}"/>
          </ac:cxnSpMkLst>
        </pc:cxnChg>
        <pc:cxnChg chg="add del mod">
          <ac:chgData name="Rachel Profitt" userId="33e63d03-b0ce-4cee-8a7f-3417702ed3c2" providerId="ADAL" clId="{D91B8440-F8F4-4D43-9146-7F6856229CE8}" dt="2023-03-28T20:59:16.106" v="1444" actId="478"/>
          <ac:cxnSpMkLst>
            <pc:docMk/>
            <pc:sldMk cId="1461724430" sldId="2076138241"/>
            <ac:cxnSpMk id="357" creationId="{821DAE5A-BBA2-032A-B6D2-589ACD1A5C6D}"/>
          </ac:cxnSpMkLst>
        </pc:cxnChg>
        <pc:cxnChg chg="add mod">
          <ac:chgData name="Rachel Profitt" userId="33e63d03-b0ce-4cee-8a7f-3417702ed3c2" providerId="ADAL" clId="{D91B8440-F8F4-4D43-9146-7F6856229CE8}" dt="2023-03-28T20:58:31.695" v="1436" actId="1076"/>
          <ac:cxnSpMkLst>
            <pc:docMk/>
            <pc:sldMk cId="1461724430" sldId="2076138241"/>
            <ac:cxnSpMk id="361" creationId="{43898FA0-F7D1-B44D-2959-C4460FFC716B}"/>
          </ac:cxnSpMkLst>
        </pc:cxnChg>
        <pc:cxnChg chg="add mod">
          <ac:chgData name="Rachel Profitt" userId="33e63d03-b0ce-4cee-8a7f-3417702ed3c2" providerId="ADAL" clId="{D91B8440-F8F4-4D43-9146-7F6856229CE8}" dt="2023-03-28T20:58:31.695" v="1436" actId="1076"/>
          <ac:cxnSpMkLst>
            <pc:docMk/>
            <pc:sldMk cId="1461724430" sldId="2076138241"/>
            <ac:cxnSpMk id="364" creationId="{8C422F58-F7C3-2666-EFBF-3622B5732547}"/>
          </ac:cxnSpMkLst>
        </pc:cxnChg>
        <pc:cxnChg chg="add mod">
          <ac:chgData name="Rachel Profitt" userId="33e63d03-b0ce-4cee-8a7f-3417702ed3c2" providerId="ADAL" clId="{D91B8440-F8F4-4D43-9146-7F6856229CE8}" dt="2023-03-28T20:58:31.695" v="1436" actId="1076"/>
          <ac:cxnSpMkLst>
            <pc:docMk/>
            <pc:sldMk cId="1461724430" sldId="2076138241"/>
            <ac:cxnSpMk id="366" creationId="{18AB791C-18D8-2B07-4AF9-8624BD3E87C0}"/>
          </ac:cxnSpMkLst>
        </pc:cxnChg>
        <pc:cxnChg chg="add mod">
          <ac:chgData name="Rachel Profitt" userId="33e63d03-b0ce-4cee-8a7f-3417702ed3c2" providerId="ADAL" clId="{D91B8440-F8F4-4D43-9146-7F6856229CE8}" dt="2023-03-28T20:58:31.695" v="1436" actId="1076"/>
          <ac:cxnSpMkLst>
            <pc:docMk/>
            <pc:sldMk cId="1461724430" sldId="2076138241"/>
            <ac:cxnSpMk id="368" creationId="{13F2A109-CD7A-92D2-0764-7824EE845C70}"/>
          </ac:cxnSpMkLst>
        </pc:cxnChg>
        <pc:cxnChg chg="add mod">
          <ac:chgData name="Rachel Profitt" userId="33e63d03-b0ce-4cee-8a7f-3417702ed3c2" providerId="ADAL" clId="{D91B8440-F8F4-4D43-9146-7F6856229CE8}" dt="2023-03-28T20:58:31.695" v="1436" actId="1076"/>
          <ac:cxnSpMkLst>
            <pc:docMk/>
            <pc:sldMk cId="1461724430" sldId="2076138241"/>
            <ac:cxnSpMk id="370" creationId="{E0820AEA-5383-18A8-6E71-43AB490E2DBD}"/>
          </ac:cxnSpMkLst>
        </pc:cxnChg>
        <pc:cxnChg chg="add mod">
          <ac:chgData name="Rachel Profitt" userId="33e63d03-b0ce-4cee-8a7f-3417702ed3c2" providerId="ADAL" clId="{D91B8440-F8F4-4D43-9146-7F6856229CE8}" dt="2023-03-28T20:58:31.695" v="1436" actId="1076"/>
          <ac:cxnSpMkLst>
            <pc:docMk/>
            <pc:sldMk cId="1461724430" sldId="2076138241"/>
            <ac:cxnSpMk id="372" creationId="{B2640C33-FACE-23E8-D56A-47B6B3CF3F19}"/>
          </ac:cxnSpMkLst>
        </pc:cxnChg>
        <pc:cxnChg chg="add mod">
          <ac:chgData name="Rachel Profitt" userId="33e63d03-b0ce-4cee-8a7f-3417702ed3c2" providerId="ADAL" clId="{D91B8440-F8F4-4D43-9146-7F6856229CE8}" dt="2023-03-28T20:58:31.695" v="1436" actId="1076"/>
          <ac:cxnSpMkLst>
            <pc:docMk/>
            <pc:sldMk cId="1461724430" sldId="2076138241"/>
            <ac:cxnSpMk id="374" creationId="{FAA71AB0-CE27-E523-7FB6-4C1785F7934A}"/>
          </ac:cxnSpMkLst>
        </pc:cxnChg>
        <pc:cxnChg chg="add mod">
          <ac:chgData name="Rachel Profitt" userId="33e63d03-b0ce-4cee-8a7f-3417702ed3c2" providerId="ADAL" clId="{D91B8440-F8F4-4D43-9146-7F6856229CE8}" dt="2023-03-28T20:58:31.695" v="1436" actId="1076"/>
          <ac:cxnSpMkLst>
            <pc:docMk/>
            <pc:sldMk cId="1461724430" sldId="2076138241"/>
            <ac:cxnSpMk id="376" creationId="{044F04C9-BE0C-BDF1-DD42-1DD2A6C2D951}"/>
          </ac:cxnSpMkLst>
        </pc:cxnChg>
        <pc:cxnChg chg="add del mod">
          <ac:chgData name="Rachel Profitt" userId="33e63d03-b0ce-4cee-8a7f-3417702ed3c2" providerId="ADAL" clId="{D91B8440-F8F4-4D43-9146-7F6856229CE8}" dt="2023-03-28T20:58:07.674" v="1434" actId="478"/>
          <ac:cxnSpMkLst>
            <pc:docMk/>
            <pc:sldMk cId="1461724430" sldId="2076138241"/>
            <ac:cxnSpMk id="378" creationId="{427E9F8A-2F6F-2D55-7920-3A59D3E98205}"/>
          </ac:cxnSpMkLst>
        </pc:cxnChg>
        <pc:cxnChg chg="add del mod">
          <ac:chgData name="Rachel Profitt" userId="33e63d03-b0ce-4cee-8a7f-3417702ed3c2" providerId="ADAL" clId="{D91B8440-F8F4-4D43-9146-7F6856229CE8}" dt="2023-03-28T20:58:05.971" v="1433" actId="478"/>
          <ac:cxnSpMkLst>
            <pc:docMk/>
            <pc:sldMk cId="1461724430" sldId="2076138241"/>
            <ac:cxnSpMk id="383" creationId="{5488BA37-8D6C-32A4-2EB7-83CA476C84E5}"/>
          </ac:cxnSpMkLst>
        </pc:cxnChg>
        <pc:cxnChg chg="add del mod">
          <ac:chgData name="Rachel Profitt" userId="33e63d03-b0ce-4cee-8a7f-3417702ed3c2" providerId="ADAL" clId="{D91B8440-F8F4-4D43-9146-7F6856229CE8}" dt="2023-03-28T20:58:03.541" v="1432" actId="478"/>
          <ac:cxnSpMkLst>
            <pc:docMk/>
            <pc:sldMk cId="1461724430" sldId="2076138241"/>
            <ac:cxnSpMk id="387" creationId="{EDE1F246-D5B3-2DE4-CA83-9261034B4740}"/>
          </ac:cxnSpMkLst>
        </pc:cxnChg>
        <pc:cxnChg chg="add del mod">
          <ac:chgData name="Rachel Profitt" userId="33e63d03-b0ce-4cee-8a7f-3417702ed3c2" providerId="ADAL" clId="{D91B8440-F8F4-4D43-9146-7F6856229CE8}" dt="2023-03-28T20:58:01.563" v="1431" actId="478"/>
          <ac:cxnSpMkLst>
            <pc:docMk/>
            <pc:sldMk cId="1461724430" sldId="2076138241"/>
            <ac:cxnSpMk id="390" creationId="{713617B4-0A4D-5B41-2B30-99DA048EC217}"/>
          </ac:cxnSpMkLst>
        </pc:cxnChg>
        <pc:cxnChg chg="add del mod">
          <ac:chgData name="Rachel Profitt" userId="33e63d03-b0ce-4cee-8a7f-3417702ed3c2" providerId="ADAL" clId="{D91B8440-F8F4-4D43-9146-7F6856229CE8}" dt="2023-03-28T20:59:29.549" v="1448" actId="478"/>
          <ac:cxnSpMkLst>
            <pc:docMk/>
            <pc:sldMk cId="1461724430" sldId="2076138241"/>
            <ac:cxnSpMk id="409" creationId="{D532C6E7-0CD0-7C4C-65D0-5D9AD8B07688}"/>
          </ac:cxnSpMkLst>
        </pc:cxnChg>
        <pc:cxnChg chg="add mod">
          <ac:chgData name="Rachel Profitt" userId="33e63d03-b0ce-4cee-8a7f-3417702ed3c2" providerId="ADAL" clId="{D91B8440-F8F4-4D43-9146-7F6856229CE8}" dt="2023-03-28T21:04:54.927" v="1475" actId="14100"/>
          <ac:cxnSpMkLst>
            <pc:docMk/>
            <pc:sldMk cId="1461724430" sldId="2076138241"/>
            <ac:cxnSpMk id="412" creationId="{C9789DDD-B8B1-1266-AAC2-9008F7F063D8}"/>
          </ac:cxnSpMkLst>
        </pc:cxnChg>
        <pc:cxnChg chg="add mod">
          <ac:chgData name="Rachel Profitt" userId="33e63d03-b0ce-4cee-8a7f-3417702ed3c2" providerId="ADAL" clId="{D91B8440-F8F4-4D43-9146-7F6856229CE8}" dt="2023-03-28T21:04:59.655" v="1476" actId="14100"/>
          <ac:cxnSpMkLst>
            <pc:docMk/>
            <pc:sldMk cId="1461724430" sldId="2076138241"/>
            <ac:cxnSpMk id="416" creationId="{3F8653E6-F487-7D48-B45F-A7F7D751306D}"/>
          </ac:cxnSpMkLst>
        </pc:cxnChg>
        <pc:cxnChg chg="add del mod">
          <ac:chgData name="Rachel Profitt" userId="33e63d03-b0ce-4cee-8a7f-3417702ed3c2" providerId="ADAL" clId="{D91B8440-F8F4-4D43-9146-7F6856229CE8}" dt="2023-03-28T21:03:36.731" v="1471" actId="478"/>
          <ac:cxnSpMkLst>
            <pc:docMk/>
            <pc:sldMk cId="1461724430" sldId="2076138241"/>
            <ac:cxnSpMk id="422" creationId="{28CD99C4-6172-0E0D-C921-E420598C6B7C}"/>
          </ac:cxnSpMkLst>
        </pc:cxnChg>
        <pc:cxnChg chg="add">
          <ac:chgData name="Rachel Profitt" userId="33e63d03-b0ce-4cee-8a7f-3417702ed3c2" providerId="ADAL" clId="{D91B8440-F8F4-4D43-9146-7F6856229CE8}" dt="2023-03-28T21:05:55.721" v="1477" actId="11529"/>
          <ac:cxnSpMkLst>
            <pc:docMk/>
            <pc:sldMk cId="1461724430" sldId="2076138241"/>
            <ac:cxnSpMk id="436" creationId="{D7538FD8-F06B-4F75-8AB6-CA6615BC7C5C}"/>
          </ac:cxnSpMkLst>
        </pc:cxnChg>
        <pc:cxnChg chg="add">
          <ac:chgData name="Rachel Profitt" userId="33e63d03-b0ce-4cee-8a7f-3417702ed3c2" providerId="ADAL" clId="{D91B8440-F8F4-4D43-9146-7F6856229CE8}" dt="2023-03-28T21:05:59.713" v="1478" actId="11529"/>
          <ac:cxnSpMkLst>
            <pc:docMk/>
            <pc:sldMk cId="1461724430" sldId="2076138241"/>
            <ac:cxnSpMk id="438" creationId="{561C531C-D5EA-3637-63FB-AB3311C73FFB}"/>
          </ac:cxnSpMkLst>
        </pc:cxnChg>
        <pc:cxnChg chg="add mod">
          <ac:chgData name="Rachel Profitt" userId="33e63d03-b0ce-4cee-8a7f-3417702ed3c2" providerId="ADAL" clId="{D91B8440-F8F4-4D43-9146-7F6856229CE8}" dt="2023-03-28T21:23:18.077" v="1548" actId="14100"/>
          <ac:cxnSpMkLst>
            <pc:docMk/>
            <pc:sldMk cId="1461724430" sldId="2076138241"/>
            <ac:cxnSpMk id="440" creationId="{65E9F623-DA01-71E3-9EEA-5A88144AFE04}"/>
          </ac:cxnSpMkLst>
        </pc:cxnChg>
        <pc:cxnChg chg="add mod">
          <ac:chgData name="Rachel Profitt" userId="33e63d03-b0ce-4cee-8a7f-3417702ed3c2" providerId="ADAL" clId="{D91B8440-F8F4-4D43-9146-7F6856229CE8}" dt="2023-03-28T21:23:12.027" v="1547" actId="14100"/>
          <ac:cxnSpMkLst>
            <pc:docMk/>
            <pc:sldMk cId="1461724430" sldId="2076138241"/>
            <ac:cxnSpMk id="443" creationId="{DC3CBC8A-5AE8-9215-FEF4-2D6D2E2F98D5}"/>
          </ac:cxnSpMkLst>
        </pc:cxnChg>
        <pc:cxnChg chg="add mod">
          <ac:chgData name="Rachel Profitt" userId="33e63d03-b0ce-4cee-8a7f-3417702ed3c2" providerId="ADAL" clId="{D91B8440-F8F4-4D43-9146-7F6856229CE8}" dt="2023-03-28T21:23:05.512" v="1546" actId="14100"/>
          <ac:cxnSpMkLst>
            <pc:docMk/>
            <pc:sldMk cId="1461724430" sldId="2076138241"/>
            <ac:cxnSpMk id="448" creationId="{B65415B1-3948-EF4C-1227-7FAA10939BED}"/>
          </ac:cxnSpMkLst>
        </pc:cxnChg>
        <pc:cxnChg chg="add mod">
          <ac:chgData name="Rachel Profitt" userId="33e63d03-b0ce-4cee-8a7f-3417702ed3c2" providerId="ADAL" clId="{D91B8440-F8F4-4D43-9146-7F6856229CE8}" dt="2023-03-28T21:22:58.503" v="1545" actId="14100"/>
          <ac:cxnSpMkLst>
            <pc:docMk/>
            <pc:sldMk cId="1461724430" sldId="2076138241"/>
            <ac:cxnSpMk id="451" creationId="{A99ECD55-6F77-F1EF-8981-0E469815FA4C}"/>
          </ac:cxnSpMkLst>
        </pc:cxnChg>
        <pc:cxnChg chg="add mod">
          <ac:chgData name="Rachel Profitt" userId="33e63d03-b0ce-4cee-8a7f-3417702ed3c2" providerId="ADAL" clId="{D91B8440-F8F4-4D43-9146-7F6856229CE8}" dt="2023-03-28T21:22:48.526" v="1544" actId="14100"/>
          <ac:cxnSpMkLst>
            <pc:docMk/>
            <pc:sldMk cId="1461724430" sldId="2076138241"/>
            <ac:cxnSpMk id="454" creationId="{1B2A330F-DE60-7C8B-77B8-4B1C33BB11E7}"/>
          </ac:cxnSpMkLst>
        </pc:cxnChg>
        <pc:cxnChg chg="add mod">
          <ac:chgData name="Rachel Profitt" userId="33e63d03-b0ce-4cee-8a7f-3417702ed3c2" providerId="ADAL" clId="{D91B8440-F8F4-4D43-9146-7F6856229CE8}" dt="2023-03-28T21:18:17.300" v="1497" actId="14100"/>
          <ac:cxnSpMkLst>
            <pc:docMk/>
            <pc:sldMk cId="1461724430" sldId="2076138241"/>
            <ac:cxnSpMk id="458" creationId="{3E45DA84-7147-B2A3-41CF-8581654DEC42}"/>
          </ac:cxnSpMkLst>
        </pc:cxnChg>
        <pc:cxnChg chg="add mod">
          <ac:chgData name="Rachel Profitt" userId="33e63d03-b0ce-4cee-8a7f-3417702ed3c2" providerId="ADAL" clId="{D91B8440-F8F4-4D43-9146-7F6856229CE8}" dt="2023-03-28T21:22:40.756" v="1543" actId="14100"/>
          <ac:cxnSpMkLst>
            <pc:docMk/>
            <pc:sldMk cId="1461724430" sldId="2076138241"/>
            <ac:cxnSpMk id="461" creationId="{9DF87191-E0A7-2DD9-B6DD-40EE0581180D}"/>
          </ac:cxnSpMkLst>
        </pc:cxnChg>
        <pc:cxnChg chg="add mod">
          <ac:chgData name="Rachel Profitt" userId="33e63d03-b0ce-4cee-8a7f-3417702ed3c2" providerId="ADAL" clId="{D91B8440-F8F4-4D43-9146-7F6856229CE8}" dt="2023-03-28T21:19:16.481" v="1504" actId="14100"/>
          <ac:cxnSpMkLst>
            <pc:docMk/>
            <pc:sldMk cId="1461724430" sldId="2076138241"/>
            <ac:cxnSpMk id="464" creationId="{7039630D-F98C-06B3-4A33-702F77490A0C}"/>
          </ac:cxnSpMkLst>
        </pc:cxnChg>
        <pc:cxnChg chg="add mod">
          <ac:chgData name="Rachel Profitt" userId="33e63d03-b0ce-4cee-8a7f-3417702ed3c2" providerId="ADAL" clId="{D91B8440-F8F4-4D43-9146-7F6856229CE8}" dt="2023-03-28T21:19:27.659" v="1508" actId="14100"/>
          <ac:cxnSpMkLst>
            <pc:docMk/>
            <pc:sldMk cId="1461724430" sldId="2076138241"/>
            <ac:cxnSpMk id="468" creationId="{BAC4FA8D-9714-9338-53E5-3A92DD9B9F20}"/>
          </ac:cxnSpMkLst>
        </pc:cxnChg>
        <pc:cxnChg chg="add mod">
          <ac:chgData name="Rachel Profitt" userId="33e63d03-b0ce-4cee-8a7f-3417702ed3c2" providerId="ADAL" clId="{D91B8440-F8F4-4D43-9146-7F6856229CE8}" dt="2023-03-28T21:19:39.801" v="1512" actId="14100"/>
          <ac:cxnSpMkLst>
            <pc:docMk/>
            <pc:sldMk cId="1461724430" sldId="2076138241"/>
            <ac:cxnSpMk id="472" creationId="{33B87B47-62CF-C6E3-EC23-93DDFC09F11E}"/>
          </ac:cxnSpMkLst>
        </pc:cxnChg>
        <pc:cxnChg chg="add mod">
          <ac:chgData name="Rachel Profitt" userId="33e63d03-b0ce-4cee-8a7f-3417702ed3c2" providerId="ADAL" clId="{D91B8440-F8F4-4D43-9146-7F6856229CE8}" dt="2023-03-28T21:21:21.280" v="1532" actId="14100"/>
          <ac:cxnSpMkLst>
            <pc:docMk/>
            <pc:sldMk cId="1461724430" sldId="2076138241"/>
            <ac:cxnSpMk id="476" creationId="{BFB8BEC8-3A89-B89B-6C74-69770291ADBB}"/>
          </ac:cxnSpMkLst>
        </pc:cxnChg>
        <pc:cxnChg chg="add mod">
          <ac:chgData name="Rachel Profitt" userId="33e63d03-b0ce-4cee-8a7f-3417702ed3c2" providerId="ADAL" clId="{D91B8440-F8F4-4D43-9146-7F6856229CE8}" dt="2023-03-28T21:21:35.518" v="1534" actId="14100"/>
          <ac:cxnSpMkLst>
            <pc:docMk/>
            <pc:sldMk cId="1461724430" sldId="2076138241"/>
            <ac:cxnSpMk id="482" creationId="{6470355B-0592-04CD-2F74-27CFFF7F3077}"/>
          </ac:cxnSpMkLst>
        </pc:cxnChg>
        <pc:cxnChg chg="add mod">
          <ac:chgData name="Rachel Profitt" userId="33e63d03-b0ce-4cee-8a7f-3417702ed3c2" providerId="ADAL" clId="{D91B8440-F8F4-4D43-9146-7F6856229CE8}" dt="2023-03-28T21:21:41.660" v="1536" actId="14100"/>
          <ac:cxnSpMkLst>
            <pc:docMk/>
            <pc:sldMk cId="1461724430" sldId="2076138241"/>
            <ac:cxnSpMk id="486" creationId="{524B6E91-8149-4E94-FB61-29642D3D5876}"/>
          </ac:cxnSpMkLst>
        </pc:cxnChg>
        <pc:cxnChg chg="add mod">
          <ac:chgData name="Rachel Profitt" userId="33e63d03-b0ce-4cee-8a7f-3417702ed3c2" providerId="ADAL" clId="{D91B8440-F8F4-4D43-9146-7F6856229CE8}" dt="2023-03-28T21:21:39.319" v="1535" actId="14100"/>
          <ac:cxnSpMkLst>
            <pc:docMk/>
            <pc:sldMk cId="1461724430" sldId="2076138241"/>
            <ac:cxnSpMk id="490" creationId="{9D40C249-827E-7FD9-52CE-0C6882062934}"/>
          </ac:cxnSpMkLst>
        </pc:cxnChg>
        <pc:cxnChg chg="add mod">
          <ac:chgData name="Rachel Profitt" userId="33e63d03-b0ce-4cee-8a7f-3417702ed3c2" providerId="ADAL" clId="{D91B8440-F8F4-4D43-9146-7F6856229CE8}" dt="2023-03-28T21:24:11.513" v="1552" actId="14100"/>
          <ac:cxnSpMkLst>
            <pc:docMk/>
            <pc:sldMk cId="1461724430" sldId="2076138241"/>
            <ac:cxnSpMk id="511" creationId="{5A0F38CD-1941-EA7D-98BC-93E57178E9C7}"/>
          </ac:cxnSpMkLst>
        </pc:cxnChg>
        <pc:cxnChg chg="add mod">
          <ac:chgData name="Rachel Profitt" userId="33e63d03-b0ce-4cee-8a7f-3417702ed3c2" providerId="ADAL" clId="{D91B8440-F8F4-4D43-9146-7F6856229CE8}" dt="2023-03-28T21:24:25.239" v="1556" actId="14100"/>
          <ac:cxnSpMkLst>
            <pc:docMk/>
            <pc:sldMk cId="1461724430" sldId="2076138241"/>
            <ac:cxnSpMk id="515" creationId="{A8F00AB6-5BD6-33C4-531B-10242F780B53}"/>
          </ac:cxnSpMkLst>
        </pc:cxnChg>
        <pc:cxnChg chg="add mod">
          <ac:chgData name="Rachel Profitt" userId="33e63d03-b0ce-4cee-8a7f-3417702ed3c2" providerId="ADAL" clId="{D91B8440-F8F4-4D43-9146-7F6856229CE8}" dt="2023-03-28T21:28:52.143" v="1657" actId="14100"/>
          <ac:cxnSpMkLst>
            <pc:docMk/>
            <pc:sldMk cId="1461724430" sldId="2076138241"/>
            <ac:cxnSpMk id="520" creationId="{7CCB0164-7F70-8A0F-D85C-4AF157D10ACE}"/>
          </ac:cxnSpMkLst>
        </pc:cxnChg>
        <pc:cxnChg chg="add mod">
          <ac:chgData name="Rachel Profitt" userId="33e63d03-b0ce-4cee-8a7f-3417702ed3c2" providerId="ADAL" clId="{D91B8440-F8F4-4D43-9146-7F6856229CE8}" dt="2023-03-28T21:28:18.195" v="1651" actId="14100"/>
          <ac:cxnSpMkLst>
            <pc:docMk/>
            <pc:sldMk cId="1461724430" sldId="2076138241"/>
            <ac:cxnSpMk id="522" creationId="{B10A78C2-C2E4-472A-46F2-AC2E3AE9CFCB}"/>
          </ac:cxnSpMkLst>
        </pc:cxnChg>
        <pc:cxnChg chg="add mod">
          <ac:chgData name="Rachel Profitt" userId="33e63d03-b0ce-4cee-8a7f-3417702ed3c2" providerId="ADAL" clId="{D91B8440-F8F4-4D43-9146-7F6856229CE8}" dt="2023-03-28T21:28:05.190" v="1648" actId="14100"/>
          <ac:cxnSpMkLst>
            <pc:docMk/>
            <pc:sldMk cId="1461724430" sldId="2076138241"/>
            <ac:cxnSpMk id="524" creationId="{2F234D96-0B90-67A3-F223-30E1D8B6CDD2}"/>
          </ac:cxnSpMkLst>
        </pc:cxnChg>
        <pc:cxnChg chg="add mod">
          <ac:chgData name="Rachel Profitt" userId="33e63d03-b0ce-4cee-8a7f-3417702ed3c2" providerId="ADAL" clId="{D91B8440-F8F4-4D43-9146-7F6856229CE8}" dt="2023-03-28T21:27:57.955" v="1647" actId="14100"/>
          <ac:cxnSpMkLst>
            <pc:docMk/>
            <pc:sldMk cId="1461724430" sldId="2076138241"/>
            <ac:cxnSpMk id="526" creationId="{59CB6F02-42B2-A5F6-678B-FFCE54D08119}"/>
          </ac:cxnSpMkLst>
        </pc:cxnChg>
        <pc:cxnChg chg="add mod">
          <ac:chgData name="Rachel Profitt" userId="33e63d03-b0ce-4cee-8a7f-3417702ed3c2" providerId="ADAL" clId="{D91B8440-F8F4-4D43-9146-7F6856229CE8}" dt="2023-03-28T21:27:42.361" v="1646" actId="14100"/>
          <ac:cxnSpMkLst>
            <pc:docMk/>
            <pc:sldMk cId="1461724430" sldId="2076138241"/>
            <ac:cxnSpMk id="528" creationId="{5349213B-6E3E-8127-1AFD-49CA6707C437}"/>
          </ac:cxnSpMkLst>
        </pc:cxnChg>
        <pc:cxnChg chg="add mod">
          <ac:chgData name="Rachel Profitt" userId="33e63d03-b0ce-4cee-8a7f-3417702ed3c2" providerId="ADAL" clId="{D91B8440-F8F4-4D43-9146-7F6856229CE8}" dt="2023-03-28T21:29:21.077" v="1662" actId="14100"/>
          <ac:cxnSpMkLst>
            <pc:docMk/>
            <pc:sldMk cId="1461724430" sldId="2076138241"/>
            <ac:cxnSpMk id="530" creationId="{6F502912-279C-F1E4-529A-51B6058F8055}"/>
          </ac:cxnSpMkLst>
        </pc:cxnChg>
        <pc:cxnChg chg="add del mod">
          <ac:chgData name="Rachel Profitt" userId="33e63d03-b0ce-4cee-8a7f-3417702ed3c2" providerId="ADAL" clId="{D91B8440-F8F4-4D43-9146-7F6856229CE8}" dt="2023-03-28T21:26:30.839" v="1633" actId="478"/>
          <ac:cxnSpMkLst>
            <pc:docMk/>
            <pc:sldMk cId="1461724430" sldId="2076138241"/>
            <ac:cxnSpMk id="532" creationId="{6DA0809C-AFCD-4573-66DE-926A8DC50575}"/>
          </ac:cxnSpMkLst>
        </pc:cxnChg>
        <pc:cxnChg chg="add mod">
          <ac:chgData name="Rachel Profitt" userId="33e63d03-b0ce-4cee-8a7f-3417702ed3c2" providerId="ADAL" clId="{D91B8440-F8F4-4D43-9146-7F6856229CE8}" dt="2023-03-28T21:28:37.012" v="1655" actId="14100"/>
          <ac:cxnSpMkLst>
            <pc:docMk/>
            <pc:sldMk cId="1461724430" sldId="2076138241"/>
            <ac:cxnSpMk id="539" creationId="{FB5DCB00-6D65-6002-8EDA-272DD0F8876B}"/>
          </ac:cxnSpMkLst>
        </pc:cxnChg>
        <pc:cxnChg chg="add mod">
          <ac:chgData name="Rachel Profitt" userId="33e63d03-b0ce-4cee-8a7f-3417702ed3c2" providerId="ADAL" clId="{D91B8440-F8F4-4D43-9146-7F6856229CE8}" dt="2023-03-28T21:29:48.265" v="1664" actId="14100"/>
          <ac:cxnSpMkLst>
            <pc:docMk/>
            <pc:sldMk cId="1461724430" sldId="2076138241"/>
            <ac:cxnSpMk id="561" creationId="{7809B10E-E66A-2E9B-C584-F2BDC88E9FA3}"/>
          </ac:cxnSpMkLst>
        </pc:cxnChg>
        <pc:cxnChg chg="add mod">
          <ac:chgData name="Rachel Profitt" userId="33e63d03-b0ce-4cee-8a7f-3417702ed3c2" providerId="ADAL" clId="{D91B8440-F8F4-4D43-9146-7F6856229CE8}" dt="2023-03-28T21:32:14.311" v="1685" actId="14100"/>
          <ac:cxnSpMkLst>
            <pc:docMk/>
            <pc:sldMk cId="1461724430" sldId="2076138241"/>
            <ac:cxnSpMk id="564" creationId="{A9AF2A89-BF0B-6CAE-402F-8A5702650E44}"/>
          </ac:cxnSpMkLst>
        </pc:cxnChg>
        <pc:cxnChg chg="add mod">
          <ac:chgData name="Rachel Profitt" userId="33e63d03-b0ce-4cee-8a7f-3417702ed3c2" providerId="ADAL" clId="{D91B8440-F8F4-4D43-9146-7F6856229CE8}" dt="2023-03-28T21:32:08.555" v="1684" actId="14100"/>
          <ac:cxnSpMkLst>
            <pc:docMk/>
            <pc:sldMk cId="1461724430" sldId="2076138241"/>
            <ac:cxnSpMk id="567" creationId="{E8AA4C45-2761-3CE9-9A56-1199DF875D99}"/>
          </ac:cxnSpMkLst>
        </pc:cxnChg>
        <pc:cxnChg chg="add mod">
          <ac:chgData name="Rachel Profitt" userId="33e63d03-b0ce-4cee-8a7f-3417702ed3c2" providerId="ADAL" clId="{D91B8440-F8F4-4D43-9146-7F6856229CE8}" dt="2023-03-28T21:32:03.348" v="1683" actId="14100"/>
          <ac:cxnSpMkLst>
            <pc:docMk/>
            <pc:sldMk cId="1461724430" sldId="2076138241"/>
            <ac:cxnSpMk id="570" creationId="{F98C70FA-C3B0-87CF-5CF9-0B6C2CB15944}"/>
          </ac:cxnSpMkLst>
        </pc:cxnChg>
        <pc:cxnChg chg="add mod">
          <ac:chgData name="Rachel Profitt" userId="33e63d03-b0ce-4cee-8a7f-3417702ed3c2" providerId="ADAL" clId="{D91B8440-F8F4-4D43-9146-7F6856229CE8}" dt="2023-03-28T21:31:59.443" v="1682" actId="14100"/>
          <ac:cxnSpMkLst>
            <pc:docMk/>
            <pc:sldMk cId="1461724430" sldId="2076138241"/>
            <ac:cxnSpMk id="573" creationId="{5353895D-00D7-7D12-5122-83810C4E7930}"/>
          </ac:cxnSpMkLst>
        </pc:cxnChg>
        <pc:cxnChg chg="add mod">
          <ac:chgData name="Rachel Profitt" userId="33e63d03-b0ce-4cee-8a7f-3417702ed3c2" providerId="ADAL" clId="{D91B8440-F8F4-4D43-9146-7F6856229CE8}" dt="2023-03-28T21:31:22.110" v="1678" actId="14100"/>
          <ac:cxnSpMkLst>
            <pc:docMk/>
            <pc:sldMk cId="1461724430" sldId="2076138241"/>
            <ac:cxnSpMk id="576" creationId="{7F4FB102-3A62-A68B-C92D-6372E3791AAA}"/>
          </ac:cxnSpMkLst>
        </pc:cxnChg>
        <pc:cxnChg chg="add mod">
          <ac:chgData name="Rachel Profitt" userId="33e63d03-b0ce-4cee-8a7f-3417702ed3c2" providerId="ADAL" clId="{D91B8440-F8F4-4D43-9146-7F6856229CE8}" dt="2023-03-28T21:32:49.705" v="1689" actId="14100"/>
          <ac:cxnSpMkLst>
            <pc:docMk/>
            <pc:sldMk cId="1461724430" sldId="2076138241"/>
            <ac:cxnSpMk id="587" creationId="{599DBA04-4C02-8F0A-C154-5DB3738FA61A}"/>
          </ac:cxnSpMkLst>
        </pc:cxnChg>
      </pc:sldChg>
      <pc:sldChg chg="modSp mod">
        <pc:chgData name="Rachel Profitt" userId="33e63d03-b0ce-4cee-8a7f-3417702ed3c2" providerId="ADAL" clId="{D91B8440-F8F4-4D43-9146-7F6856229CE8}" dt="2023-03-28T19:17:31.690" v="809" actId="5736"/>
        <pc:sldMkLst>
          <pc:docMk/>
          <pc:sldMk cId="1271451233" sldId="2076138244"/>
        </pc:sldMkLst>
        <pc:graphicFrameChg chg="mod modGraphic">
          <ac:chgData name="Rachel Profitt" userId="33e63d03-b0ce-4cee-8a7f-3417702ed3c2" providerId="ADAL" clId="{D91B8440-F8F4-4D43-9146-7F6856229CE8}" dt="2023-03-28T19:17:31.690" v="809" actId="5736"/>
          <ac:graphicFrameMkLst>
            <pc:docMk/>
            <pc:sldMk cId="1271451233" sldId="2076138244"/>
            <ac:graphicFrameMk id="2" creationId="{BB00BB58-6378-5751-7743-7F0F64512170}"/>
          </ac:graphicFrameMkLst>
        </pc:graphicFrameChg>
      </pc:sldChg>
    </pc:docChg>
  </pc:docChgLst>
  <pc:docChgLst>
    <pc:chgData name="Rachel Profitt" userId="33e63d03-b0ce-4cee-8a7f-3417702ed3c2" providerId="ADAL" clId="{33B16EE3-B784-40DC-8550-1D58E0528687}"/>
    <pc:docChg chg="delSld modSld delSection modSection">
      <pc:chgData name="Rachel Profitt" userId="33e63d03-b0ce-4cee-8a7f-3417702ed3c2" providerId="ADAL" clId="{33B16EE3-B784-40DC-8550-1D58E0528687}" dt="2023-04-21T18:23:31.887" v="21" actId="14100"/>
      <pc:docMkLst>
        <pc:docMk/>
      </pc:docMkLst>
      <pc:sldChg chg="del">
        <pc:chgData name="Rachel Profitt" userId="33e63d03-b0ce-4cee-8a7f-3417702ed3c2" providerId="ADAL" clId="{33B16EE3-B784-40DC-8550-1D58E0528687}" dt="2023-04-21T18:21:06.483" v="2" actId="18676"/>
        <pc:sldMkLst>
          <pc:docMk/>
          <pc:sldMk cId="3957722359" sldId="1660"/>
        </pc:sldMkLst>
      </pc:sldChg>
      <pc:sldChg chg="del">
        <pc:chgData name="Rachel Profitt" userId="33e63d03-b0ce-4cee-8a7f-3417702ed3c2" providerId="ADAL" clId="{33B16EE3-B784-40DC-8550-1D58E0528687}" dt="2023-04-21T18:21:06.483" v="2" actId="18676"/>
        <pc:sldMkLst>
          <pc:docMk/>
          <pc:sldMk cId="737538867" sldId="1804"/>
        </pc:sldMkLst>
      </pc:sldChg>
      <pc:sldChg chg="del">
        <pc:chgData name="Rachel Profitt" userId="33e63d03-b0ce-4cee-8a7f-3417702ed3c2" providerId="ADAL" clId="{33B16EE3-B784-40DC-8550-1D58E0528687}" dt="2023-04-21T18:21:06.483" v="2" actId="18676"/>
        <pc:sldMkLst>
          <pc:docMk/>
          <pc:sldMk cId="673758937" sldId="1994"/>
        </pc:sldMkLst>
      </pc:sldChg>
      <pc:sldChg chg="del">
        <pc:chgData name="Rachel Profitt" userId="33e63d03-b0ce-4cee-8a7f-3417702ed3c2" providerId="ADAL" clId="{33B16EE3-B784-40DC-8550-1D58E0528687}" dt="2023-04-21T18:21:06.483" v="2" actId="18676"/>
        <pc:sldMkLst>
          <pc:docMk/>
          <pc:sldMk cId="458529531" sldId="1995"/>
        </pc:sldMkLst>
      </pc:sldChg>
      <pc:sldChg chg="del">
        <pc:chgData name="Rachel Profitt" userId="33e63d03-b0ce-4cee-8a7f-3417702ed3c2" providerId="ADAL" clId="{33B16EE3-B784-40DC-8550-1D58E0528687}" dt="2023-04-21T18:21:06.483" v="2" actId="18676"/>
        <pc:sldMkLst>
          <pc:docMk/>
          <pc:sldMk cId="1291011522" sldId="2042"/>
        </pc:sldMkLst>
      </pc:sldChg>
      <pc:sldChg chg="del">
        <pc:chgData name="Rachel Profitt" userId="33e63d03-b0ce-4cee-8a7f-3417702ed3c2" providerId="ADAL" clId="{33B16EE3-B784-40DC-8550-1D58E0528687}" dt="2023-04-21T18:21:06.483" v="2" actId="18676"/>
        <pc:sldMkLst>
          <pc:docMk/>
          <pc:sldMk cId="2669305560" sldId="2076138207"/>
        </pc:sldMkLst>
      </pc:sldChg>
      <pc:sldChg chg="del">
        <pc:chgData name="Rachel Profitt" userId="33e63d03-b0ce-4cee-8a7f-3417702ed3c2" providerId="ADAL" clId="{33B16EE3-B784-40DC-8550-1D58E0528687}" dt="2023-04-21T18:21:06.483" v="2" actId="18676"/>
        <pc:sldMkLst>
          <pc:docMk/>
          <pc:sldMk cId="2365472309" sldId="2076138238"/>
        </pc:sldMkLst>
      </pc:sldChg>
      <pc:sldChg chg="del">
        <pc:chgData name="Rachel Profitt" userId="33e63d03-b0ce-4cee-8a7f-3417702ed3c2" providerId="ADAL" clId="{33B16EE3-B784-40DC-8550-1D58E0528687}" dt="2023-04-21T18:20:56.033" v="1" actId="18676"/>
        <pc:sldMkLst>
          <pc:docMk/>
          <pc:sldMk cId="187231817" sldId="2076138239"/>
        </pc:sldMkLst>
      </pc:sldChg>
      <pc:sldChg chg="del">
        <pc:chgData name="Rachel Profitt" userId="33e63d03-b0ce-4cee-8a7f-3417702ed3c2" providerId="ADAL" clId="{33B16EE3-B784-40DC-8550-1D58E0528687}" dt="2023-04-21T18:20:56.033" v="1" actId="18676"/>
        <pc:sldMkLst>
          <pc:docMk/>
          <pc:sldMk cId="1652376440" sldId="2076138240"/>
        </pc:sldMkLst>
      </pc:sldChg>
      <pc:sldChg chg="addSp modSp mod">
        <pc:chgData name="Rachel Profitt" userId="33e63d03-b0ce-4cee-8a7f-3417702ed3c2" providerId="ADAL" clId="{33B16EE3-B784-40DC-8550-1D58E0528687}" dt="2023-04-21T18:23:31.887" v="21" actId="14100"/>
        <pc:sldMkLst>
          <pc:docMk/>
          <pc:sldMk cId="1461724430" sldId="2076138241"/>
        </pc:sldMkLst>
        <pc:cxnChg chg="add mod">
          <ac:chgData name="Rachel Profitt" userId="33e63d03-b0ce-4cee-8a7f-3417702ed3c2" providerId="ADAL" clId="{33B16EE3-B784-40DC-8550-1D58E0528687}" dt="2023-04-21T18:22:13.681" v="7" actId="571"/>
          <ac:cxnSpMkLst>
            <pc:docMk/>
            <pc:sldMk cId="1461724430" sldId="2076138241"/>
            <ac:cxnSpMk id="4" creationId="{6C2B837B-CB8E-9B3B-94FD-85844A3160A5}"/>
          </ac:cxnSpMkLst>
        </pc:cxnChg>
        <pc:cxnChg chg="add mod">
          <ac:chgData name="Rachel Profitt" userId="33e63d03-b0ce-4cee-8a7f-3417702ed3c2" providerId="ADAL" clId="{33B16EE3-B784-40DC-8550-1D58E0528687}" dt="2023-04-21T18:22:13.681" v="7" actId="571"/>
          <ac:cxnSpMkLst>
            <pc:docMk/>
            <pc:sldMk cId="1461724430" sldId="2076138241"/>
            <ac:cxnSpMk id="11" creationId="{4C1FF0D6-7949-7829-4A25-33F0B14ED574}"/>
          </ac:cxnSpMkLst>
        </pc:cxnChg>
        <pc:cxnChg chg="add mod">
          <ac:chgData name="Rachel Profitt" userId="33e63d03-b0ce-4cee-8a7f-3417702ed3c2" providerId="ADAL" clId="{33B16EE3-B784-40DC-8550-1D58E0528687}" dt="2023-04-21T18:22:13.681" v="7" actId="571"/>
          <ac:cxnSpMkLst>
            <pc:docMk/>
            <pc:sldMk cId="1461724430" sldId="2076138241"/>
            <ac:cxnSpMk id="12" creationId="{9255FBE5-78C8-63B2-DD49-5024436C1AB2}"/>
          </ac:cxnSpMkLst>
        </pc:cxnChg>
        <pc:cxnChg chg="add mod">
          <ac:chgData name="Rachel Profitt" userId="33e63d03-b0ce-4cee-8a7f-3417702ed3c2" providerId="ADAL" clId="{33B16EE3-B784-40DC-8550-1D58E0528687}" dt="2023-04-21T18:22:13.681" v="7" actId="571"/>
          <ac:cxnSpMkLst>
            <pc:docMk/>
            <pc:sldMk cId="1461724430" sldId="2076138241"/>
            <ac:cxnSpMk id="13" creationId="{5A04FA45-3AD3-3690-A93F-EAFB96DAF5C8}"/>
          </ac:cxnSpMkLst>
        </pc:cxnChg>
        <pc:cxnChg chg="add mod">
          <ac:chgData name="Rachel Profitt" userId="33e63d03-b0ce-4cee-8a7f-3417702ed3c2" providerId="ADAL" clId="{33B16EE3-B784-40DC-8550-1D58E0528687}" dt="2023-04-21T18:22:13.681" v="7" actId="571"/>
          <ac:cxnSpMkLst>
            <pc:docMk/>
            <pc:sldMk cId="1461724430" sldId="2076138241"/>
            <ac:cxnSpMk id="16" creationId="{0F3504C0-183F-EB1D-5250-8518D91F5DF1}"/>
          </ac:cxnSpMkLst>
        </pc:cxnChg>
        <pc:cxnChg chg="add mod">
          <ac:chgData name="Rachel Profitt" userId="33e63d03-b0ce-4cee-8a7f-3417702ed3c2" providerId="ADAL" clId="{33B16EE3-B784-40DC-8550-1D58E0528687}" dt="2023-04-21T18:22:13.681" v="7" actId="571"/>
          <ac:cxnSpMkLst>
            <pc:docMk/>
            <pc:sldMk cId="1461724430" sldId="2076138241"/>
            <ac:cxnSpMk id="17" creationId="{58115FD3-DD7E-BF2A-7C24-9A7446A3819E}"/>
          </ac:cxnSpMkLst>
        </pc:cxnChg>
        <pc:cxnChg chg="add mod">
          <ac:chgData name="Rachel Profitt" userId="33e63d03-b0ce-4cee-8a7f-3417702ed3c2" providerId="ADAL" clId="{33B16EE3-B784-40DC-8550-1D58E0528687}" dt="2023-04-21T18:22:13.681" v="7" actId="571"/>
          <ac:cxnSpMkLst>
            <pc:docMk/>
            <pc:sldMk cId="1461724430" sldId="2076138241"/>
            <ac:cxnSpMk id="18" creationId="{056C30AF-527F-5CE2-BEAE-455302AC6A2C}"/>
          </ac:cxnSpMkLst>
        </pc:cxnChg>
        <pc:cxnChg chg="add mod">
          <ac:chgData name="Rachel Profitt" userId="33e63d03-b0ce-4cee-8a7f-3417702ed3c2" providerId="ADAL" clId="{33B16EE3-B784-40DC-8550-1D58E0528687}" dt="2023-04-21T18:22:13.681" v="7" actId="571"/>
          <ac:cxnSpMkLst>
            <pc:docMk/>
            <pc:sldMk cId="1461724430" sldId="2076138241"/>
            <ac:cxnSpMk id="19" creationId="{D6D507A1-B9AE-F0E1-0CB2-95C1DEBEAC56}"/>
          </ac:cxnSpMkLst>
        </pc:cxnChg>
        <pc:cxnChg chg="add mod">
          <ac:chgData name="Rachel Profitt" userId="33e63d03-b0ce-4cee-8a7f-3417702ed3c2" providerId="ADAL" clId="{33B16EE3-B784-40DC-8550-1D58E0528687}" dt="2023-04-21T18:22:13.681" v="7" actId="571"/>
          <ac:cxnSpMkLst>
            <pc:docMk/>
            <pc:sldMk cId="1461724430" sldId="2076138241"/>
            <ac:cxnSpMk id="22" creationId="{31B6C1CE-042D-F2E4-74A3-D65381949C8C}"/>
          </ac:cxnSpMkLst>
        </pc:cxnChg>
        <pc:cxnChg chg="add mod">
          <ac:chgData name="Rachel Profitt" userId="33e63d03-b0ce-4cee-8a7f-3417702ed3c2" providerId="ADAL" clId="{33B16EE3-B784-40DC-8550-1D58E0528687}" dt="2023-04-21T18:22:13.681" v="7" actId="571"/>
          <ac:cxnSpMkLst>
            <pc:docMk/>
            <pc:sldMk cId="1461724430" sldId="2076138241"/>
            <ac:cxnSpMk id="23" creationId="{12874FA1-8C0E-6D0D-B202-071E827E5A14}"/>
          </ac:cxnSpMkLst>
        </pc:cxnChg>
        <pc:cxnChg chg="add mod">
          <ac:chgData name="Rachel Profitt" userId="33e63d03-b0ce-4cee-8a7f-3417702ed3c2" providerId="ADAL" clId="{33B16EE3-B784-40DC-8550-1D58E0528687}" dt="2023-04-21T18:22:13.681" v="7" actId="571"/>
          <ac:cxnSpMkLst>
            <pc:docMk/>
            <pc:sldMk cId="1461724430" sldId="2076138241"/>
            <ac:cxnSpMk id="24" creationId="{26D969A8-6F4C-F534-75DD-2E3736FCCE6C}"/>
          </ac:cxnSpMkLst>
        </pc:cxnChg>
        <pc:cxnChg chg="mod">
          <ac:chgData name="Rachel Profitt" userId="33e63d03-b0ce-4cee-8a7f-3417702ed3c2" providerId="ADAL" clId="{33B16EE3-B784-40DC-8550-1D58E0528687}" dt="2023-04-21T18:22:33.192" v="9" actId="1582"/>
          <ac:cxnSpMkLst>
            <pc:docMk/>
            <pc:sldMk cId="1461724430" sldId="2076138241"/>
            <ac:cxnSpMk id="53" creationId="{E22A9478-2443-8294-B703-46CA21F971D5}"/>
          </ac:cxnSpMkLst>
        </pc:cxnChg>
        <pc:cxnChg chg="mod">
          <ac:chgData name="Rachel Profitt" userId="33e63d03-b0ce-4cee-8a7f-3417702ed3c2" providerId="ADAL" clId="{33B16EE3-B784-40DC-8550-1D58E0528687}" dt="2023-04-21T18:22:33.192" v="9" actId="1582"/>
          <ac:cxnSpMkLst>
            <pc:docMk/>
            <pc:sldMk cId="1461724430" sldId="2076138241"/>
            <ac:cxnSpMk id="55" creationId="{29699BEE-0DB3-340C-7D94-24E039A7EC4B}"/>
          </ac:cxnSpMkLst>
        </pc:cxnChg>
        <pc:cxnChg chg="mod">
          <ac:chgData name="Rachel Profitt" userId="33e63d03-b0ce-4cee-8a7f-3417702ed3c2" providerId="ADAL" clId="{33B16EE3-B784-40DC-8550-1D58E0528687}" dt="2023-04-21T18:22:33.192" v="9" actId="1582"/>
          <ac:cxnSpMkLst>
            <pc:docMk/>
            <pc:sldMk cId="1461724430" sldId="2076138241"/>
            <ac:cxnSpMk id="302" creationId="{0E13D711-DD70-26D3-C077-71CAFFE4C47E}"/>
          </ac:cxnSpMkLst>
        </pc:cxnChg>
        <pc:cxnChg chg="mod">
          <ac:chgData name="Rachel Profitt" userId="33e63d03-b0ce-4cee-8a7f-3417702ed3c2" providerId="ADAL" clId="{33B16EE3-B784-40DC-8550-1D58E0528687}" dt="2023-04-21T18:22:33.192" v="9" actId="1582"/>
          <ac:cxnSpMkLst>
            <pc:docMk/>
            <pc:sldMk cId="1461724430" sldId="2076138241"/>
            <ac:cxnSpMk id="304" creationId="{D2496BF4-7146-C00D-DD4E-335C8CD694DB}"/>
          </ac:cxnSpMkLst>
        </pc:cxnChg>
        <pc:cxnChg chg="mod">
          <ac:chgData name="Rachel Profitt" userId="33e63d03-b0ce-4cee-8a7f-3417702ed3c2" providerId="ADAL" clId="{33B16EE3-B784-40DC-8550-1D58E0528687}" dt="2023-04-21T18:22:44.581" v="11" actId="1582"/>
          <ac:cxnSpMkLst>
            <pc:docMk/>
            <pc:sldMk cId="1461724430" sldId="2076138241"/>
            <ac:cxnSpMk id="306" creationId="{C7701E47-EA8F-B244-8E74-6276E5327644}"/>
          </ac:cxnSpMkLst>
        </pc:cxnChg>
        <pc:cxnChg chg="mod">
          <ac:chgData name="Rachel Profitt" userId="33e63d03-b0ce-4cee-8a7f-3417702ed3c2" providerId="ADAL" clId="{33B16EE3-B784-40DC-8550-1D58E0528687}" dt="2023-04-21T18:22:44.581" v="11" actId="1582"/>
          <ac:cxnSpMkLst>
            <pc:docMk/>
            <pc:sldMk cId="1461724430" sldId="2076138241"/>
            <ac:cxnSpMk id="307" creationId="{DD1842DB-5F81-2254-7D23-462B3A9F5959}"/>
          </ac:cxnSpMkLst>
        </pc:cxnChg>
        <pc:cxnChg chg="mod">
          <ac:chgData name="Rachel Profitt" userId="33e63d03-b0ce-4cee-8a7f-3417702ed3c2" providerId="ADAL" clId="{33B16EE3-B784-40DC-8550-1D58E0528687}" dt="2023-04-21T18:22:33.192" v="9" actId="1582"/>
          <ac:cxnSpMkLst>
            <pc:docMk/>
            <pc:sldMk cId="1461724430" sldId="2076138241"/>
            <ac:cxnSpMk id="316" creationId="{A340ED31-1A08-F2D9-883A-A9BC266D06CB}"/>
          </ac:cxnSpMkLst>
        </pc:cxnChg>
        <pc:cxnChg chg="mod">
          <ac:chgData name="Rachel Profitt" userId="33e63d03-b0ce-4cee-8a7f-3417702ed3c2" providerId="ADAL" clId="{33B16EE3-B784-40DC-8550-1D58E0528687}" dt="2023-04-21T18:22:33.192" v="9" actId="1582"/>
          <ac:cxnSpMkLst>
            <pc:docMk/>
            <pc:sldMk cId="1461724430" sldId="2076138241"/>
            <ac:cxnSpMk id="318" creationId="{49B3F7D3-4958-0C96-B465-BE7F2564C5AD}"/>
          </ac:cxnSpMkLst>
        </pc:cxnChg>
        <pc:cxnChg chg="mod">
          <ac:chgData name="Rachel Profitt" userId="33e63d03-b0ce-4cee-8a7f-3417702ed3c2" providerId="ADAL" clId="{33B16EE3-B784-40DC-8550-1D58E0528687}" dt="2023-04-21T18:22:33.192" v="9" actId="1582"/>
          <ac:cxnSpMkLst>
            <pc:docMk/>
            <pc:sldMk cId="1461724430" sldId="2076138241"/>
            <ac:cxnSpMk id="320" creationId="{78CC220F-5437-3C14-8075-EC11BCACA48A}"/>
          </ac:cxnSpMkLst>
        </pc:cxnChg>
        <pc:cxnChg chg="mod">
          <ac:chgData name="Rachel Profitt" userId="33e63d03-b0ce-4cee-8a7f-3417702ed3c2" providerId="ADAL" clId="{33B16EE3-B784-40DC-8550-1D58E0528687}" dt="2023-04-21T18:22:44.581" v="11" actId="1582"/>
          <ac:cxnSpMkLst>
            <pc:docMk/>
            <pc:sldMk cId="1461724430" sldId="2076138241"/>
            <ac:cxnSpMk id="326" creationId="{CB41B168-EF50-D448-0F1C-DD5A36E3B08E}"/>
          </ac:cxnSpMkLst>
        </pc:cxnChg>
        <pc:cxnChg chg="mod">
          <ac:chgData name="Rachel Profitt" userId="33e63d03-b0ce-4cee-8a7f-3417702ed3c2" providerId="ADAL" clId="{33B16EE3-B784-40DC-8550-1D58E0528687}" dt="2023-04-21T18:21:44.573" v="5" actId="1582"/>
          <ac:cxnSpMkLst>
            <pc:docMk/>
            <pc:sldMk cId="1461724430" sldId="2076138241"/>
            <ac:cxnSpMk id="343" creationId="{6B1CEE31-AFDF-F47F-753F-3BB1495BEFDA}"/>
          </ac:cxnSpMkLst>
        </pc:cxnChg>
        <pc:cxnChg chg="mod">
          <ac:chgData name="Rachel Profitt" userId="33e63d03-b0ce-4cee-8a7f-3417702ed3c2" providerId="ADAL" clId="{33B16EE3-B784-40DC-8550-1D58E0528687}" dt="2023-04-21T18:21:44.573" v="5" actId="1582"/>
          <ac:cxnSpMkLst>
            <pc:docMk/>
            <pc:sldMk cId="1461724430" sldId="2076138241"/>
            <ac:cxnSpMk id="349" creationId="{233AF774-B48A-0300-273A-6D202E210A8C}"/>
          </ac:cxnSpMkLst>
        </pc:cxnChg>
        <pc:cxnChg chg="mod">
          <ac:chgData name="Rachel Profitt" userId="33e63d03-b0ce-4cee-8a7f-3417702ed3c2" providerId="ADAL" clId="{33B16EE3-B784-40DC-8550-1D58E0528687}" dt="2023-04-21T18:21:44.573" v="5" actId="1582"/>
          <ac:cxnSpMkLst>
            <pc:docMk/>
            <pc:sldMk cId="1461724430" sldId="2076138241"/>
            <ac:cxnSpMk id="361" creationId="{43898FA0-F7D1-B44D-2959-C4460FFC716B}"/>
          </ac:cxnSpMkLst>
        </pc:cxnChg>
        <pc:cxnChg chg="mod">
          <ac:chgData name="Rachel Profitt" userId="33e63d03-b0ce-4cee-8a7f-3417702ed3c2" providerId="ADAL" clId="{33B16EE3-B784-40DC-8550-1D58E0528687}" dt="2023-04-21T18:21:44.573" v="5" actId="1582"/>
          <ac:cxnSpMkLst>
            <pc:docMk/>
            <pc:sldMk cId="1461724430" sldId="2076138241"/>
            <ac:cxnSpMk id="364" creationId="{8C422F58-F7C3-2666-EFBF-3622B5732547}"/>
          </ac:cxnSpMkLst>
        </pc:cxnChg>
        <pc:cxnChg chg="mod">
          <ac:chgData name="Rachel Profitt" userId="33e63d03-b0ce-4cee-8a7f-3417702ed3c2" providerId="ADAL" clId="{33B16EE3-B784-40DC-8550-1D58E0528687}" dt="2023-04-21T18:21:44.573" v="5" actId="1582"/>
          <ac:cxnSpMkLst>
            <pc:docMk/>
            <pc:sldMk cId="1461724430" sldId="2076138241"/>
            <ac:cxnSpMk id="366" creationId="{18AB791C-18D8-2B07-4AF9-8624BD3E87C0}"/>
          </ac:cxnSpMkLst>
        </pc:cxnChg>
        <pc:cxnChg chg="mod">
          <ac:chgData name="Rachel Profitt" userId="33e63d03-b0ce-4cee-8a7f-3417702ed3c2" providerId="ADAL" clId="{33B16EE3-B784-40DC-8550-1D58E0528687}" dt="2023-04-21T18:21:44.573" v="5" actId="1582"/>
          <ac:cxnSpMkLst>
            <pc:docMk/>
            <pc:sldMk cId="1461724430" sldId="2076138241"/>
            <ac:cxnSpMk id="368" creationId="{13F2A109-CD7A-92D2-0764-7824EE845C70}"/>
          </ac:cxnSpMkLst>
        </pc:cxnChg>
        <pc:cxnChg chg="mod">
          <ac:chgData name="Rachel Profitt" userId="33e63d03-b0ce-4cee-8a7f-3417702ed3c2" providerId="ADAL" clId="{33B16EE3-B784-40DC-8550-1D58E0528687}" dt="2023-04-21T18:21:44.573" v="5" actId="1582"/>
          <ac:cxnSpMkLst>
            <pc:docMk/>
            <pc:sldMk cId="1461724430" sldId="2076138241"/>
            <ac:cxnSpMk id="370" creationId="{E0820AEA-5383-18A8-6E71-43AB490E2DBD}"/>
          </ac:cxnSpMkLst>
        </pc:cxnChg>
        <pc:cxnChg chg="mod">
          <ac:chgData name="Rachel Profitt" userId="33e63d03-b0ce-4cee-8a7f-3417702ed3c2" providerId="ADAL" clId="{33B16EE3-B784-40DC-8550-1D58E0528687}" dt="2023-04-21T18:21:44.573" v="5" actId="1582"/>
          <ac:cxnSpMkLst>
            <pc:docMk/>
            <pc:sldMk cId="1461724430" sldId="2076138241"/>
            <ac:cxnSpMk id="372" creationId="{B2640C33-FACE-23E8-D56A-47B6B3CF3F19}"/>
          </ac:cxnSpMkLst>
        </pc:cxnChg>
        <pc:cxnChg chg="mod">
          <ac:chgData name="Rachel Profitt" userId="33e63d03-b0ce-4cee-8a7f-3417702ed3c2" providerId="ADAL" clId="{33B16EE3-B784-40DC-8550-1D58E0528687}" dt="2023-04-21T18:21:44.573" v="5" actId="1582"/>
          <ac:cxnSpMkLst>
            <pc:docMk/>
            <pc:sldMk cId="1461724430" sldId="2076138241"/>
            <ac:cxnSpMk id="374" creationId="{FAA71AB0-CE27-E523-7FB6-4C1785F7934A}"/>
          </ac:cxnSpMkLst>
        </pc:cxnChg>
        <pc:cxnChg chg="mod">
          <ac:chgData name="Rachel Profitt" userId="33e63d03-b0ce-4cee-8a7f-3417702ed3c2" providerId="ADAL" clId="{33B16EE3-B784-40DC-8550-1D58E0528687}" dt="2023-04-21T18:21:44.573" v="5" actId="1582"/>
          <ac:cxnSpMkLst>
            <pc:docMk/>
            <pc:sldMk cId="1461724430" sldId="2076138241"/>
            <ac:cxnSpMk id="376" creationId="{044F04C9-BE0C-BDF1-DD42-1DD2A6C2D951}"/>
          </ac:cxnSpMkLst>
        </pc:cxnChg>
        <pc:cxnChg chg="mod">
          <ac:chgData name="Rachel Profitt" userId="33e63d03-b0ce-4cee-8a7f-3417702ed3c2" providerId="ADAL" clId="{33B16EE3-B784-40DC-8550-1D58E0528687}" dt="2023-04-21T18:21:44.573" v="5" actId="1582"/>
          <ac:cxnSpMkLst>
            <pc:docMk/>
            <pc:sldMk cId="1461724430" sldId="2076138241"/>
            <ac:cxnSpMk id="412" creationId="{C9789DDD-B8B1-1266-AAC2-9008F7F063D8}"/>
          </ac:cxnSpMkLst>
        </pc:cxnChg>
        <pc:cxnChg chg="mod">
          <ac:chgData name="Rachel Profitt" userId="33e63d03-b0ce-4cee-8a7f-3417702ed3c2" providerId="ADAL" clId="{33B16EE3-B784-40DC-8550-1D58E0528687}" dt="2023-04-21T18:21:44.573" v="5" actId="1582"/>
          <ac:cxnSpMkLst>
            <pc:docMk/>
            <pc:sldMk cId="1461724430" sldId="2076138241"/>
            <ac:cxnSpMk id="416" creationId="{3F8653E6-F487-7D48-B45F-A7F7D751306D}"/>
          </ac:cxnSpMkLst>
        </pc:cxnChg>
        <pc:cxnChg chg="mod">
          <ac:chgData name="Rachel Profitt" userId="33e63d03-b0ce-4cee-8a7f-3417702ed3c2" providerId="ADAL" clId="{33B16EE3-B784-40DC-8550-1D58E0528687}" dt="2023-04-21T18:22:33.192" v="9" actId="1582"/>
          <ac:cxnSpMkLst>
            <pc:docMk/>
            <pc:sldMk cId="1461724430" sldId="2076138241"/>
            <ac:cxnSpMk id="436" creationId="{D7538FD8-F06B-4F75-8AB6-CA6615BC7C5C}"/>
          </ac:cxnSpMkLst>
        </pc:cxnChg>
        <pc:cxnChg chg="mod">
          <ac:chgData name="Rachel Profitt" userId="33e63d03-b0ce-4cee-8a7f-3417702ed3c2" providerId="ADAL" clId="{33B16EE3-B784-40DC-8550-1D58E0528687}" dt="2023-04-21T18:22:33.192" v="9" actId="1582"/>
          <ac:cxnSpMkLst>
            <pc:docMk/>
            <pc:sldMk cId="1461724430" sldId="2076138241"/>
            <ac:cxnSpMk id="438" creationId="{561C531C-D5EA-3637-63FB-AB3311C73FFB}"/>
          </ac:cxnSpMkLst>
        </pc:cxnChg>
        <pc:cxnChg chg="mod">
          <ac:chgData name="Rachel Profitt" userId="33e63d03-b0ce-4cee-8a7f-3417702ed3c2" providerId="ADAL" clId="{33B16EE3-B784-40DC-8550-1D58E0528687}" dt="2023-04-21T18:21:44.573" v="5" actId="1582"/>
          <ac:cxnSpMkLst>
            <pc:docMk/>
            <pc:sldMk cId="1461724430" sldId="2076138241"/>
            <ac:cxnSpMk id="440" creationId="{65E9F623-DA01-71E3-9EEA-5A88144AFE04}"/>
          </ac:cxnSpMkLst>
        </pc:cxnChg>
        <pc:cxnChg chg="mod">
          <ac:chgData name="Rachel Profitt" userId="33e63d03-b0ce-4cee-8a7f-3417702ed3c2" providerId="ADAL" clId="{33B16EE3-B784-40DC-8550-1D58E0528687}" dt="2023-04-21T18:21:44.573" v="5" actId="1582"/>
          <ac:cxnSpMkLst>
            <pc:docMk/>
            <pc:sldMk cId="1461724430" sldId="2076138241"/>
            <ac:cxnSpMk id="443" creationId="{DC3CBC8A-5AE8-9215-FEF4-2D6D2E2F98D5}"/>
          </ac:cxnSpMkLst>
        </pc:cxnChg>
        <pc:cxnChg chg="mod">
          <ac:chgData name="Rachel Profitt" userId="33e63d03-b0ce-4cee-8a7f-3417702ed3c2" providerId="ADAL" clId="{33B16EE3-B784-40DC-8550-1D58E0528687}" dt="2023-04-21T18:21:44.573" v="5" actId="1582"/>
          <ac:cxnSpMkLst>
            <pc:docMk/>
            <pc:sldMk cId="1461724430" sldId="2076138241"/>
            <ac:cxnSpMk id="448" creationId="{B65415B1-3948-EF4C-1227-7FAA10939BED}"/>
          </ac:cxnSpMkLst>
        </pc:cxnChg>
        <pc:cxnChg chg="mod">
          <ac:chgData name="Rachel Profitt" userId="33e63d03-b0ce-4cee-8a7f-3417702ed3c2" providerId="ADAL" clId="{33B16EE3-B784-40DC-8550-1D58E0528687}" dt="2023-04-21T18:21:44.573" v="5" actId="1582"/>
          <ac:cxnSpMkLst>
            <pc:docMk/>
            <pc:sldMk cId="1461724430" sldId="2076138241"/>
            <ac:cxnSpMk id="451" creationId="{A99ECD55-6F77-F1EF-8981-0E469815FA4C}"/>
          </ac:cxnSpMkLst>
        </pc:cxnChg>
        <pc:cxnChg chg="mod">
          <ac:chgData name="Rachel Profitt" userId="33e63d03-b0ce-4cee-8a7f-3417702ed3c2" providerId="ADAL" clId="{33B16EE3-B784-40DC-8550-1D58E0528687}" dt="2023-04-21T18:21:44.573" v="5" actId="1582"/>
          <ac:cxnSpMkLst>
            <pc:docMk/>
            <pc:sldMk cId="1461724430" sldId="2076138241"/>
            <ac:cxnSpMk id="454" creationId="{1B2A330F-DE60-7C8B-77B8-4B1C33BB11E7}"/>
          </ac:cxnSpMkLst>
        </pc:cxnChg>
        <pc:cxnChg chg="mod">
          <ac:chgData name="Rachel Profitt" userId="33e63d03-b0ce-4cee-8a7f-3417702ed3c2" providerId="ADAL" clId="{33B16EE3-B784-40DC-8550-1D58E0528687}" dt="2023-04-21T18:21:44.573" v="5" actId="1582"/>
          <ac:cxnSpMkLst>
            <pc:docMk/>
            <pc:sldMk cId="1461724430" sldId="2076138241"/>
            <ac:cxnSpMk id="458" creationId="{3E45DA84-7147-B2A3-41CF-8581654DEC42}"/>
          </ac:cxnSpMkLst>
        </pc:cxnChg>
        <pc:cxnChg chg="mod">
          <ac:chgData name="Rachel Profitt" userId="33e63d03-b0ce-4cee-8a7f-3417702ed3c2" providerId="ADAL" clId="{33B16EE3-B784-40DC-8550-1D58E0528687}" dt="2023-04-21T18:21:44.573" v="5" actId="1582"/>
          <ac:cxnSpMkLst>
            <pc:docMk/>
            <pc:sldMk cId="1461724430" sldId="2076138241"/>
            <ac:cxnSpMk id="461" creationId="{9DF87191-E0A7-2DD9-B6DD-40EE0581180D}"/>
          </ac:cxnSpMkLst>
        </pc:cxnChg>
        <pc:cxnChg chg="mod">
          <ac:chgData name="Rachel Profitt" userId="33e63d03-b0ce-4cee-8a7f-3417702ed3c2" providerId="ADAL" clId="{33B16EE3-B784-40DC-8550-1D58E0528687}" dt="2023-04-21T18:21:44.573" v="5" actId="1582"/>
          <ac:cxnSpMkLst>
            <pc:docMk/>
            <pc:sldMk cId="1461724430" sldId="2076138241"/>
            <ac:cxnSpMk id="464" creationId="{7039630D-F98C-06B3-4A33-702F77490A0C}"/>
          </ac:cxnSpMkLst>
        </pc:cxnChg>
        <pc:cxnChg chg="mod">
          <ac:chgData name="Rachel Profitt" userId="33e63d03-b0ce-4cee-8a7f-3417702ed3c2" providerId="ADAL" clId="{33B16EE3-B784-40DC-8550-1D58E0528687}" dt="2023-04-21T18:21:44.573" v="5" actId="1582"/>
          <ac:cxnSpMkLst>
            <pc:docMk/>
            <pc:sldMk cId="1461724430" sldId="2076138241"/>
            <ac:cxnSpMk id="468" creationId="{BAC4FA8D-9714-9338-53E5-3A92DD9B9F20}"/>
          </ac:cxnSpMkLst>
        </pc:cxnChg>
        <pc:cxnChg chg="mod">
          <ac:chgData name="Rachel Profitt" userId="33e63d03-b0ce-4cee-8a7f-3417702ed3c2" providerId="ADAL" clId="{33B16EE3-B784-40DC-8550-1D58E0528687}" dt="2023-04-21T18:21:44.573" v="5" actId="1582"/>
          <ac:cxnSpMkLst>
            <pc:docMk/>
            <pc:sldMk cId="1461724430" sldId="2076138241"/>
            <ac:cxnSpMk id="472" creationId="{33B87B47-62CF-C6E3-EC23-93DDFC09F11E}"/>
          </ac:cxnSpMkLst>
        </pc:cxnChg>
        <pc:cxnChg chg="mod">
          <ac:chgData name="Rachel Profitt" userId="33e63d03-b0ce-4cee-8a7f-3417702ed3c2" providerId="ADAL" clId="{33B16EE3-B784-40DC-8550-1D58E0528687}" dt="2023-04-21T18:21:44.573" v="5" actId="1582"/>
          <ac:cxnSpMkLst>
            <pc:docMk/>
            <pc:sldMk cId="1461724430" sldId="2076138241"/>
            <ac:cxnSpMk id="476" creationId="{BFB8BEC8-3A89-B89B-6C74-69770291ADBB}"/>
          </ac:cxnSpMkLst>
        </pc:cxnChg>
        <pc:cxnChg chg="mod">
          <ac:chgData name="Rachel Profitt" userId="33e63d03-b0ce-4cee-8a7f-3417702ed3c2" providerId="ADAL" clId="{33B16EE3-B784-40DC-8550-1D58E0528687}" dt="2023-04-21T18:21:44.573" v="5" actId="1582"/>
          <ac:cxnSpMkLst>
            <pc:docMk/>
            <pc:sldMk cId="1461724430" sldId="2076138241"/>
            <ac:cxnSpMk id="482" creationId="{6470355B-0592-04CD-2F74-27CFFF7F3077}"/>
          </ac:cxnSpMkLst>
        </pc:cxnChg>
        <pc:cxnChg chg="mod">
          <ac:chgData name="Rachel Profitt" userId="33e63d03-b0ce-4cee-8a7f-3417702ed3c2" providerId="ADAL" clId="{33B16EE3-B784-40DC-8550-1D58E0528687}" dt="2023-04-21T18:21:44.573" v="5" actId="1582"/>
          <ac:cxnSpMkLst>
            <pc:docMk/>
            <pc:sldMk cId="1461724430" sldId="2076138241"/>
            <ac:cxnSpMk id="486" creationId="{524B6E91-8149-4E94-FB61-29642D3D5876}"/>
          </ac:cxnSpMkLst>
        </pc:cxnChg>
        <pc:cxnChg chg="mod">
          <ac:chgData name="Rachel Profitt" userId="33e63d03-b0ce-4cee-8a7f-3417702ed3c2" providerId="ADAL" clId="{33B16EE3-B784-40DC-8550-1D58E0528687}" dt="2023-04-21T18:21:44.573" v="5" actId="1582"/>
          <ac:cxnSpMkLst>
            <pc:docMk/>
            <pc:sldMk cId="1461724430" sldId="2076138241"/>
            <ac:cxnSpMk id="490" creationId="{9D40C249-827E-7FD9-52CE-0C6882062934}"/>
          </ac:cxnSpMkLst>
        </pc:cxnChg>
        <pc:cxnChg chg="mod">
          <ac:chgData name="Rachel Profitt" userId="33e63d03-b0ce-4cee-8a7f-3417702ed3c2" providerId="ADAL" clId="{33B16EE3-B784-40DC-8550-1D58E0528687}" dt="2023-04-21T18:21:44.573" v="5" actId="1582"/>
          <ac:cxnSpMkLst>
            <pc:docMk/>
            <pc:sldMk cId="1461724430" sldId="2076138241"/>
            <ac:cxnSpMk id="511" creationId="{5A0F38CD-1941-EA7D-98BC-93E57178E9C7}"/>
          </ac:cxnSpMkLst>
        </pc:cxnChg>
        <pc:cxnChg chg="mod">
          <ac:chgData name="Rachel Profitt" userId="33e63d03-b0ce-4cee-8a7f-3417702ed3c2" providerId="ADAL" clId="{33B16EE3-B784-40DC-8550-1D58E0528687}" dt="2023-04-21T18:21:44.573" v="5" actId="1582"/>
          <ac:cxnSpMkLst>
            <pc:docMk/>
            <pc:sldMk cId="1461724430" sldId="2076138241"/>
            <ac:cxnSpMk id="515" creationId="{A8F00AB6-5BD6-33C4-531B-10242F780B53}"/>
          </ac:cxnSpMkLst>
        </pc:cxnChg>
        <pc:cxnChg chg="mod">
          <ac:chgData name="Rachel Profitt" userId="33e63d03-b0ce-4cee-8a7f-3417702ed3c2" providerId="ADAL" clId="{33B16EE3-B784-40DC-8550-1D58E0528687}" dt="2023-04-21T18:23:03.088" v="13" actId="1582"/>
          <ac:cxnSpMkLst>
            <pc:docMk/>
            <pc:sldMk cId="1461724430" sldId="2076138241"/>
            <ac:cxnSpMk id="520" creationId="{7CCB0164-7F70-8A0F-D85C-4AF157D10ACE}"/>
          </ac:cxnSpMkLst>
        </pc:cxnChg>
        <pc:cxnChg chg="mod">
          <ac:chgData name="Rachel Profitt" userId="33e63d03-b0ce-4cee-8a7f-3417702ed3c2" providerId="ADAL" clId="{33B16EE3-B784-40DC-8550-1D58E0528687}" dt="2023-04-21T18:23:24.978" v="19" actId="1582"/>
          <ac:cxnSpMkLst>
            <pc:docMk/>
            <pc:sldMk cId="1461724430" sldId="2076138241"/>
            <ac:cxnSpMk id="522" creationId="{B10A78C2-C2E4-472A-46F2-AC2E3AE9CFCB}"/>
          </ac:cxnSpMkLst>
        </pc:cxnChg>
        <pc:cxnChg chg="mod">
          <ac:chgData name="Rachel Profitt" userId="33e63d03-b0ce-4cee-8a7f-3417702ed3c2" providerId="ADAL" clId="{33B16EE3-B784-40DC-8550-1D58E0528687}" dt="2023-04-21T18:22:33.192" v="9" actId="1582"/>
          <ac:cxnSpMkLst>
            <pc:docMk/>
            <pc:sldMk cId="1461724430" sldId="2076138241"/>
            <ac:cxnSpMk id="539" creationId="{FB5DCB00-6D65-6002-8EDA-272DD0F8876B}"/>
          </ac:cxnSpMkLst>
        </pc:cxnChg>
        <pc:cxnChg chg="mod">
          <ac:chgData name="Rachel Profitt" userId="33e63d03-b0ce-4cee-8a7f-3417702ed3c2" providerId="ADAL" clId="{33B16EE3-B784-40DC-8550-1D58E0528687}" dt="2023-04-21T18:22:33.192" v="9" actId="1582"/>
          <ac:cxnSpMkLst>
            <pc:docMk/>
            <pc:sldMk cId="1461724430" sldId="2076138241"/>
            <ac:cxnSpMk id="561" creationId="{7809B10E-E66A-2E9B-C584-F2BDC88E9FA3}"/>
          </ac:cxnSpMkLst>
        </pc:cxnChg>
        <pc:cxnChg chg="mod">
          <ac:chgData name="Rachel Profitt" userId="33e63d03-b0ce-4cee-8a7f-3417702ed3c2" providerId="ADAL" clId="{33B16EE3-B784-40DC-8550-1D58E0528687}" dt="2023-04-21T18:22:33.192" v="9" actId="1582"/>
          <ac:cxnSpMkLst>
            <pc:docMk/>
            <pc:sldMk cId="1461724430" sldId="2076138241"/>
            <ac:cxnSpMk id="564" creationId="{A9AF2A89-BF0B-6CAE-402F-8A5702650E44}"/>
          </ac:cxnSpMkLst>
        </pc:cxnChg>
        <pc:cxnChg chg="mod">
          <ac:chgData name="Rachel Profitt" userId="33e63d03-b0ce-4cee-8a7f-3417702ed3c2" providerId="ADAL" clId="{33B16EE3-B784-40DC-8550-1D58E0528687}" dt="2023-04-21T18:22:33.192" v="9" actId="1582"/>
          <ac:cxnSpMkLst>
            <pc:docMk/>
            <pc:sldMk cId="1461724430" sldId="2076138241"/>
            <ac:cxnSpMk id="567" creationId="{E8AA4C45-2761-3CE9-9A56-1199DF875D99}"/>
          </ac:cxnSpMkLst>
        </pc:cxnChg>
        <pc:cxnChg chg="mod">
          <ac:chgData name="Rachel Profitt" userId="33e63d03-b0ce-4cee-8a7f-3417702ed3c2" providerId="ADAL" clId="{33B16EE3-B784-40DC-8550-1D58E0528687}" dt="2023-04-21T18:22:33.192" v="9" actId="1582"/>
          <ac:cxnSpMkLst>
            <pc:docMk/>
            <pc:sldMk cId="1461724430" sldId="2076138241"/>
            <ac:cxnSpMk id="570" creationId="{F98C70FA-C3B0-87CF-5CF9-0B6C2CB15944}"/>
          </ac:cxnSpMkLst>
        </pc:cxnChg>
        <pc:cxnChg chg="mod">
          <ac:chgData name="Rachel Profitt" userId="33e63d03-b0ce-4cee-8a7f-3417702ed3c2" providerId="ADAL" clId="{33B16EE3-B784-40DC-8550-1D58E0528687}" dt="2023-04-21T18:22:33.192" v="9" actId="1582"/>
          <ac:cxnSpMkLst>
            <pc:docMk/>
            <pc:sldMk cId="1461724430" sldId="2076138241"/>
            <ac:cxnSpMk id="573" creationId="{5353895D-00D7-7D12-5122-83810C4E7930}"/>
          </ac:cxnSpMkLst>
        </pc:cxnChg>
        <pc:cxnChg chg="mod">
          <ac:chgData name="Rachel Profitt" userId="33e63d03-b0ce-4cee-8a7f-3417702ed3c2" providerId="ADAL" clId="{33B16EE3-B784-40DC-8550-1D58E0528687}" dt="2023-04-21T18:23:31.887" v="21" actId="14100"/>
          <ac:cxnSpMkLst>
            <pc:docMk/>
            <pc:sldMk cId="1461724430" sldId="2076138241"/>
            <ac:cxnSpMk id="576" creationId="{7F4FB102-3A62-A68B-C92D-6372E3791AAA}"/>
          </ac:cxnSpMkLst>
        </pc:cxnChg>
        <pc:cxnChg chg="mod">
          <ac:chgData name="Rachel Profitt" userId="33e63d03-b0ce-4cee-8a7f-3417702ed3c2" providerId="ADAL" clId="{33B16EE3-B784-40DC-8550-1D58E0528687}" dt="2023-04-21T18:22:33.192" v="9" actId="1582"/>
          <ac:cxnSpMkLst>
            <pc:docMk/>
            <pc:sldMk cId="1461724430" sldId="2076138241"/>
            <ac:cxnSpMk id="587" creationId="{599DBA04-4C02-8F0A-C154-5DB3738FA61A}"/>
          </ac:cxnSpMkLst>
        </pc:cxnChg>
      </pc:sldChg>
      <pc:sldChg chg="del">
        <pc:chgData name="Rachel Profitt" userId="33e63d03-b0ce-4cee-8a7f-3417702ed3c2" providerId="ADAL" clId="{33B16EE3-B784-40DC-8550-1D58E0528687}" dt="2023-04-21T18:20:53.113" v="0" actId="18676"/>
        <pc:sldMkLst>
          <pc:docMk/>
          <pc:sldMk cId="2108815306" sldId="2076138242"/>
        </pc:sldMkLst>
      </pc:sldChg>
      <pc:sldChg chg="del">
        <pc:chgData name="Rachel Profitt" userId="33e63d03-b0ce-4cee-8a7f-3417702ed3c2" providerId="ADAL" clId="{33B16EE3-B784-40DC-8550-1D58E0528687}" dt="2023-04-21T18:21:11.631" v="3" actId="18676"/>
        <pc:sldMkLst>
          <pc:docMk/>
          <pc:sldMk cId="1797999038" sldId="2076138243"/>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493F96-41BB-4206-AFFC-6E2C4F20784E}" type="doc">
      <dgm:prSet loTypeId="urn:microsoft.com/office/officeart/2005/8/layout/lProcess2" loCatId="list" qsTypeId="urn:microsoft.com/office/officeart/2005/8/quickstyle/simple1" qsCatId="simple" csTypeId="urn:microsoft.com/office/officeart/2005/8/colors/accent0_1" csCatId="mainScheme" phldr="1"/>
      <dgm:spPr/>
      <dgm:t>
        <a:bodyPr/>
        <a:lstStyle/>
        <a:p>
          <a:endParaRPr lang="en-US"/>
        </a:p>
      </dgm:t>
    </dgm:pt>
    <dgm:pt modelId="{45557348-3A6A-4AD2-9A1D-424C81977EA2}">
      <dgm:prSet phldrT="[Text]" custT="1"/>
      <dgm:spPr/>
      <dgm:t>
        <a:bodyPr/>
        <a:lstStyle/>
        <a:p>
          <a:r>
            <a:rPr lang="en-US" sz="6600"/>
            <a:t>Upstream processes</a:t>
          </a:r>
        </a:p>
      </dgm:t>
    </dgm:pt>
    <dgm:pt modelId="{FC2F5503-60DF-45DA-9A15-0FB7360CB0CD}" type="parTrans" cxnId="{D3859052-4B15-4925-ADC4-33BBCC58F7EA}">
      <dgm:prSet/>
      <dgm:spPr/>
      <dgm:t>
        <a:bodyPr/>
        <a:lstStyle/>
        <a:p>
          <a:endParaRPr lang="en-US" sz="2400"/>
        </a:p>
      </dgm:t>
    </dgm:pt>
    <dgm:pt modelId="{D2452B52-6217-4856-A1B3-3EC8A6E009EC}" type="sibTrans" cxnId="{D3859052-4B15-4925-ADC4-33BBCC58F7EA}">
      <dgm:prSet/>
      <dgm:spPr/>
      <dgm:t>
        <a:bodyPr/>
        <a:lstStyle/>
        <a:p>
          <a:endParaRPr lang="en-US" sz="2400"/>
        </a:p>
      </dgm:t>
    </dgm:pt>
    <dgm:pt modelId="{C7EFBDD3-5294-4D47-8846-A08B71D4A8CC}">
      <dgm:prSet phldrT="[Text]" custT="1"/>
      <dgm:spPr/>
      <dgm:t>
        <a:bodyPr/>
        <a:lstStyle/>
        <a:p>
          <a:r>
            <a:rPr lang="en-US" sz="6600"/>
            <a:t>Record to report</a:t>
          </a:r>
        </a:p>
      </dgm:t>
    </dgm:pt>
    <dgm:pt modelId="{6A95F454-7D12-4DDA-A691-A0B03E91DAE3}" type="parTrans" cxnId="{A8B45B07-14EE-422E-B011-B9695D245040}">
      <dgm:prSet/>
      <dgm:spPr/>
      <dgm:t>
        <a:bodyPr/>
        <a:lstStyle/>
        <a:p>
          <a:endParaRPr lang="en-US" sz="2400"/>
        </a:p>
      </dgm:t>
    </dgm:pt>
    <dgm:pt modelId="{A152950A-58F3-4BEF-8851-D75FA2F7FE46}" type="sibTrans" cxnId="{A8B45B07-14EE-422E-B011-B9695D245040}">
      <dgm:prSet/>
      <dgm:spPr/>
      <dgm:t>
        <a:bodyPr/>
        <a:lstStyle/>
        <a:p>
          <a:endParaRPr lang="en-US" sz="2400"/>
        </a:p>
      </dgm:t>
    </dgm:pt>
    <dgm:pt modelId="{D113DD07-8750-4A4F-83EA-0389E4597A92}">
      <dgm:prSet phldrT="[Text]" custT="1"/>
      <dgm:spPr/>
      <dgm:t>
        <a:bodyPr/>
        <a:lstStyle/>
        <a:p>
          <a:r>
            <a:rPr lang="en-US" sz="6600"/>
            <a:t>Downstream processes</a:t>
          </a:r>
        </a:p>
      </dgm:t>
    </dgm:pt>
    <dgm:pt modelId="{2DBB77A9-6E3E-451A-81D6-B86C7FB8A7B2}" type="parTrans" cxnId="{C84FA421-4FA3-41BE-A0CB-DEE8F5951FEC}">
      <dgm:prSet/>
      <dgm:spPr/>
      <dgm:t>
        <a:bodyPr/>
        <a:lstStyle/>
        <a:p>
          <a:endParaRPr lang="en-US" sz="2400"/>
        </a:p>
      </dgm:t>
    </dgm:pt>
    <dgm:pt modelId="{635192F0-8820-4EF9-BB7C-86B9B11DEB71}" type="sibTrans" cxnId="{C84FA421-4FA3-41BE-A0CB-DEE8F5951FEC}">
      <dgm:prSet/>
      <dgm:spPr/>
      <dgm:t>
        <a:bodyPr/>
        <a:lstStyle/>
        <a:p>
          <a:endParaRPr lang="en-US" sz="2400"/>
        </a:p>
      </dgm:t>
    </dgm:pt>
    <dgm:pt modelId="{C8B457AF-9131-4C98-A272-8DED83CF6BBF}">
      <dgm:prSet phldrT="[Text]" custT="1"/>
      <dgm:spPr/>
      <dgm:t>
        <a:bodyPr/>
        <a:lstStyle/>
        <a:p>
          <a:r>
            <a:rPr lang="en-US" sz="2800"/>
            <a:t>Acquire to dispose</a:t>
          </a:r>
        </a:p>
      </dgm:t>
    </dgm:pt>
    <dgm:pt modelId="{A3A6329E-EFA1-4FFE-900D-8CAFF113B870}" type="parTrans" cxnId="{359C3BE3-F266-4F55-9927-EA1A6E10BC3D}">
      <dgm:prSet/>
      <dgm:spPr/>
      <dgm:t>
        <a:bodyPr/>
        <a:lstStyle/>
        <a:p>
          <a:endParaRPr lang="en-US" sz="2400"/>
        </a:p>
      </dgm:t>
    </dgm:pt>
    <dgm:pt modelId="{8EB684D6-2289-4C5C-B2DC-5CD70B57D053}" type="sibTrans" cxnId="{359C3BE3-F266-4F55-9927-EA1A6E10BC3D}">
      <dgm:prSet/>
      <dgm:spPr/>
      <dgm:t>
        <a:bodyPr/>
        <a:lstStyle/>
        <a:p>
          <a:endParaRPr lang="en-US" sz="2400"/>
        </a:p>
      </dgm:t>
    </dgm:pt>
    <dgm:pt modelId="{1FE733E5-1A76-4F7F-B13E-08476C09EC65}">
      <dgm:prSet phldrT="[Text]" custT="1"/>
      <dgm:spPr/>
      <dgm:t>
        <a:bodyPr/>
        <a:lstStyle/>
        <a:p>
          <a:r>
            <a:rPr lang="en-US" sz="2800"/>
            <a:t>Forecast to plan</a:t>
          </a:r>
        </a:p>
      </dgm:t>
    </dgm:pt>
    <dgm:pt modelId="{E5411563-1729-4BBB-9B77-D110DE7A597B}" type="parTrans" cxnId="{D6F17754-DF05-4B8B-A1A7-1CC42BB76FB0}">
      <dgm:prSet/>
      <dgm:spPr/>
      <dgm:t>
        <a:bodyPr/>
        <a:lstStyle/>
        <a:p>
          <a:endParaRPr lang="en-US" sz="2400"/>
        </a:p>
      </dgm:t>
    </dgm:pt>
    <dgm:pt modelId="{5F56ADCA-0AD7-4142-852F-2BF224558EC0}" type="sibTrans" cxnId="{D6F17754-DF05-4B8B-A1A7-1CC42BB76FB0}">
      <dgm:prSet/>
      <dgm:spPr/>
      <dgm:t>
        <a:bodyPr/>
        <a:lstStyle/>
        <a:p>
          <a:endParaRPr lang="en-US" sz="2400"/>
        </a:p>
      </dgm:t>
    </dgm:pt>
    <dgm:pt modelId="{436B09E8-B238-4D0B-B42D-24B7B0E0BFC8}">
      <dgm:prSet phldrT="[Text]" custT="1"/>
      <dgm:spPr/>
      <dgm:t>
        <a:bodyPr/>
        <a:lstStyle/>
        <a:p>
          <a:r>
            <a:rPr lang="en-US" sz="2800"/>
            <a:t>Hire to retire</a:t>
          </a:r>
        </a:p>
      </dgm:t>
    </dgm:pt>
    <dgm:pt modelId="{D977CC39-6DAF-48F1-8862-563C6F1CA4AA}" type="parTrans" cxnId="{6690E627-B4F9-4582-9E0E-097C18E7F90A}">
      <dgm:prSet/>
      <dgm:spPr/>
      <dgm:t>
        <a:bodyPr/>
        <a:lstStyle/>
        <a:p>
          <a:endParaRPr lang="en-US" sz="2400"/>
        </a:p>
      </dgm:t>
    </dgm:pt>
    <dgm:pt modelId="{425C8B9F-DA57-4967-98A8-979948D910B0}" type="sibTrans" cxnId="{6690E627-B4F9-4582-9E0E-097C18E7F90A}">
      <dgm:prSet/>
      <dgm:spPr/>
      <dgm:t>
        <a:bodyPr/>
        <a:lstStyle/>
        <a:p>
          <a:endParaRPr lang="en-US" sz="2400"/>
        </a:p>
      </dgm:t>
    </dgm:pt>
    <dgm:pt modelId="{58708C1D-948C-48C7-AB7C-CBF4CEF1F0CD}">
      <dgm:prSet phldrT="[Text]" custT="1"/>
      <dgm:spPr/>
      <dgm:t>
        <a:bodyPr/>
        <a:lstStyle/>
        <a:p>
          <a:r>
            <a:rPr lang="en-US" sz="2800"/>
            <a:t>Inventory to deliver</a:t>
          </a:r>
        </a:p>
      </dgm:t>
    </dgm:pt>
    <dgm:pt modelId="{2AFCE4D2-8156-4B00-8C46-0D90936224E6}" type="parTrans" cxnId="{345478AC-5A20-45CC-A426-4968E47E4DF3}">
      <dgm:prSet/>
      <dgm:spPr/>
      <dgm:t>
        <a:bodyPr/>
        <a:lstStyle/>
        <a:p>
          <a:endParaRPr lang="en-US" sz="2400"/>
        </a:p>
      </dgm:t>
    </dgm:pt>
    <dgm:pt modelId="{3553221E-06E2-4A42-BD3B-207FF9304634}" type="sibTrans" cxnId="{345478AC-5A20-45CC-A426-4968E47E4DF3}">
      <dgm:prSet/>
      <dgm:spPr/>
      <dgm:t>
        <a:bodyPr/>
        <a:lstStyle/>
        <a:p>
          <a:endParaRPr lang="en-US" sz="2400"/>
        </a:p>
      </dgm:t>
    </dgm:pt>
    <dgm:pt modelId="{1635B5A4-D2AF-4261-B206-FCA9A84E1C97}">
      <dgm:prSet phldrT="[Text]" custT="1"/>
      <dgm:spPr/>
      <dgm:t>
        <a:bodyPr/>
        <a:lstStyle/>
        <a:p>
          <a:r>
            <a:rPr lang="en-US" sz="2800"/>
            <a:t>Acquire to dispose</a:t>
          </a:r>
        </a:p>
      </dgm:t>
    </dgm:pt>
    <dgm:pt modelId="{F7D7C806-0E0D-4109-B5DF-25EAD120969E}" type="parTrans" cxnId="{02516210-C4A7-4ED6-AB31-6C640D311F8D}">
      <dgm:prSet/>
      <dgm:spPr/>
      <dgm:t>
        <a:bodyPr/>
        <a:lstStyle/>
        <a:p>
          <a:endParaRPr lang="en-US" sz="2400"/>
        </a:p>
      </dgm:t>
    </dgm:pt>
    <dgm:pt modelId="{24BBDF3B-38C2-4302-AA06-7D80F0AE4514}" type="sibTrans" cxnId="{02516210-C4A7-4ED6-AB31-6C640D311F8D}">
      <dgm:prSet/>
      <dgm:spPr/>
      <dgm:t>
        <a:bodyPr/>
        <a:lstStyle/>
        <a:p>
          <a:endParaRPr lang="en-US" sz="2400"/>
        </a:p>
      </dgm:t>
    </dgm:pt>
    <dgm:pt modelId="{C06C4690-576B-4AA2-87D3-FBB1CCB2C86E}">
      <dgm:prSet phldrT="[Text]" custT="1"/>
      <dgm:spPr/>
      <dgm:t>
        <a:bodyPr/>
        <a:lstStyle/>
        <a:p>
          <a:r>
            <a:rPr lang="en-US" sz="2800"/>
            <a:t>Case to resolution</a:t>
          </a:r>
        </a:p>
      </dgm:t>
    </dgm:pt>
    <dgm:pt modelId="{CEF86098-6C74-4DAB-ADC5-CB3BA319BF3E}" type="parTrans" cxnId="{9E6B78F0-E2C6-4ADC-B6AA-B5E89B4B68A3}">
      <dgm:prSet/>
      <dgm:spPr/>
      <dgm:t>
        <a:bodyPr/>
        <a:lstStyle/>
        <a:p>
          <a:endParaRPr lang="en-US" sz="2400"/>
        </a:p>
      </dgm:t>
    </dgm:pt>
    <dgm:pt modelId="{78C4C24E-3862-4BE8-B769-C71F1B65E2F5}" type="sibTrans" cxnId="{9E6B78F0-E2C6-4ADC-B6AA-B5E89B4B68A3}">
      <dgm:prSet/>
      <dgm:spPr/>
      <dgm:t>
        <a:bodyPr/>
        <a:lstStyle/>
        <a:p>
          <a:endParaRPr lang="en-US" sz="2400"/>
        </a:p>
      </dgm:t>
    </dgm:pt>
    <dgm:pt modelId="{79282D42-7356-4E83-B9B1-BB8D832CBF11}">
      <dgm:prSet phldrT="[Text]" custT="1"/>
      <dgm:spPr/>
      <dgm:t>
        <a:bodyPr/>
        <a:lstStyle/>
        <a:p>
          <a:r>
            <a:rPr lang="en-US" sz="2800"/>
            <a:t>Define the ledger and currency policies</a:t>
          </a:r>
        </a:p>
      </dgm:t>
    </dgm:pt>
    <dgm:pt modelId="{9FEA588D-FAF2-48E1-B3A1-E1DC9B4E4802}" type="parTrans" cxnId="{9C2B03E3-59E9-4735-BB42-F1D29D0EF1B8}">
      <dgm:prSet/>
      <dgm:spPr/>
      <dgm:t>
        <a:bodyPr/>
        <a:lstStyle/>
        <a:p>
          <a:endParaRPr lang="en-US" sz="2400"/>
        </a:p>
      </dgm:t>
    </dgm:pt>
    <dgm:pt modelId="{E14044F1-094C-404A-A570-4B0094B08659}" type="sibTrans" cxnId="{9C2B03E3-59E9-4735-BB42-F1D29D0EF1B8}">
      <dgm:prSet/>
      <dgm:spPr/>
      <dgm:t>
        <a:bodyPr/>
        <a:lstStyle/>
        <a:p>
          <a:endParaRPr lang="en-US" sz="2400"/>
        </a:p>
      </dgm:t>
    </dgm:pt>
    <dgm:pt modelId="{3F30A7FA-3681-40DA-8A77-F5A14A3332D1}">
      <dgm:prSet phldrT="[Text]" custT="1"/>
      <dgm:spPr/>
      <dgm:t>
        <a:bodyPr/>
        <a:lstStyle/>
        <a:p>
          <a:r>
            <a:rPr lang="en-US" sz="2800"/>
            <a:t>Manage budgets</a:t>
          </a:r>
        </a:p>
      </dgm:t>
    </dgm:pt>
    <dgm:pt modelId="{1D628D27-9D0A-48BA-B3BD-1507416A7DC8}" type="parTrans" cxnId="{6BD4B34F-ED5D-4CE5-A4F7-AB35E5E0907C}">
      <dgm:prSet/>
      <dgm:spPr/>
      <dgm:t>
        <a:bodyPr/>
        <a:lstStyle/>
        <a:p>
          <a:endParaRPr lang="en-US" sz="2400"/>
        </a:p>
      </dgm:t>
    </dgm:pt>
    <dgm:pt modelId="{07D2842C-CCDE-46B3-9AA9-ED3A617E9E30}" type="sibTrans" cxnId="{6BD4B34F-ED5D-4CE5-A4F7-AB35E5E0907C}">
      <dgm:prSet/>
      <dgm:spPr/>
      <dgm:t>
        <a:bodyPr/>
        <a:lstStyle/>
        <a:p>
          <a:endParaRPr lang="en-US" sz="2400"/>
        </a:p>
      </dgm:t>
    </dgm:pt>
    <dgm:pt modelId="{08F4214E-584D-421A-A0A6-67FACDE1B936}">
      <dgm:prSet phldrT="[Text]" custT="1"/>
      <dgm:spPr/>
      <dgm:t>
        <a:bodyPr/>
        <a:lstStyle/>
        <a:p>
          <a:r>
            <a:rPr lang="en-US" sz="2800"/>
            <a:t>Maintain and manage cash and bank transactions</a:t>
          </a:r>
        </a:p>
      </dgm:t>
    </dgm:pt>
    <dgm:pt modelId="{4DEB2599-3590-4A27-9A89-7FADB7C5122D}" type="parTrans" cxnId="{E301490E-3BD6-4FB4-9D57-678CFA78AD1F}">
      <dgm:prSet/>
      <dgm:spPr/>
      <dgm:t>
        <a:bodyPr/>
        <a:lstStyle/>
        <a:p>
          <a:endParaRPr lang="en-US" sz="2400"/>
        </a:p>
      </dgm:t>
    </dgm:pt>
    <dgm:pt modelId="{5132DDDC-5A49-4755-B28F-CFDFFEF323DE}" type="sibTrans" cxnId="{E301490E-3BD6-4FB4-9D57-678CFA78AD1F}">
      <dgm:prSet/>
      <dgm:spPr/>
      <dgm:t>
        <a:bodyPr/>
        <a:lstStyle/>
        <a:p>
          <a:endParaRPr lang="en-US" sz="2400"/>
        </a:p>
      </dgm:t>
    </dgm:pt>
    <dgm:pt modelId="{D274462E-42A4-466E-8C8B-2578652441D4}">
      <dgm:prSet phldrT="[Text]" custT="1"/>
      <dgm:spPr/>
      <dgm:t>
        <a:bodyPr/>
        <a:lstStyle/>
        <a:p>
          <a:r>
            <a:rPr lang="en-US" sz="2800"/>
            <a:t>Record financial transactions</a:t>
          </a:r>
        </a:p>
      </dgm:t>
    </dgm:pt>
    <dgm:pt modelId="{2AD398CF-107C-4E57-ABEB-A88F19E50AA8}" type="parTrans" cxnId="{3B1A4589-0A7C-4326-99B0-50F917402180}">
      <dgm:prSet/>
      <dgm:spPr/>
      <dgm:t>
        <a:bodyPr/>
        <a:lstStyle/>
        <a:p>
          <a:endParaRPr lang="en-US" sz="2400"/>
        </a:p>
      </dgm:t>
    </dgm:pt>
    <dgm:pt modelId="{F9F086FF-A29E-4393-B607-23B4F62EB989}" type="sibTrans" cxnId="{3B1A4589-0A7C-4326-99B0-50F917402180}">
      <dgm:prSet/>
      <dgm:spPr/>
      <dgm:t>
        <a:bodyPr/>
        <a:lstStyle/>
        <a:p>
          <a:endParaRPr lang="en-US" sz="2400"/>
        </a:p>
      </dgm:t>
    </dgm:pt>
    <dgm:pt modelId="{7B075D27-A729-468F-91F5-84D9B3DB3B8D}">
      <dgm:prSet phldrT="[Text]" custT="1"/>
      <dgm:spPr/>
      <dgm:t>
        <a:bodyPr/>
        <a:lstStyle/>
        <a:p>
          <a:r>
            <a:rPr lang="en-US" sz="2800"/>
            <a:t>Close financial periods</a:t>
          </a:r>
        </a:p>
      </dgm:t>
    </dgm:pt>
    <dgm:pt modelId="{2B9277D6-B2FB-4615-93BA-261B85C3773A}" type="parTrans" cxnId="{CE0A6D0C-CC7A-494C-BFD4-04D36D4B94CE}">
      <dgm:prSet/>
      <dgm:spPr/>
      <dgm:t>
        <a:bodyPr/>
        <a:lstStyle/>
        <a:p>
          <a:endParaRPr lang="en-US" sz="2400"/>
        </a:p>
      </dgm:t>
    </dgm:pt>
    <dgm:pt modelId="{35B814C6-0DA4-46E5-8B56-CED715B9A2D8}" type="sibTrans" cxnId="{CE0A6D0C-CC7A-494C-BFD4-04D36D4B94CE}">
      <dgm:prSet/>
      <dgm:spPr/>
      <dgm:t>
        <a:bodyPr/>
        <a:lstStyle/>
        <a:p>
          <a:endParaRPr lang="en-US" sz="2400"/>
        </a:p>
      </dgm:t>
    </dgm:pt>
    <dgm:pt modelId="{D56C449A-0A3C-4DDD-9C8C-2B35292C6175}">
      <dgm:prSet phldrT="[Text]" custT="1"/>
      <dgm:spPr/>
      <dgm:t>
        <a:bodyPr/>
        <a:lstStyle/>
        <a:p>
          <a:r>
            <a:rPr lang="en-US" sz="2800"/>
            <a:t>Report and analyze financial and cash flow</a:t>
          </a:r>
        </a:p>
      </dgm:t>
    </dgm:pt>
    <dgm:pt modelId="{108CE58E-B1FF-42D6-B02B-C327F266843F}" type="parTrans" cxnId="{650AA933-F690-418E-80F3-DA6441542D5C}">
      <dgm:prSet/>
      <dgm:spPr/>
      <dgm:t>
        <a:bodyPr/>
        <a:lstStyle/>
        <a:p>
          <a:endParaRPr lang="en-US" sz="2400"/>
        </a:p>
      </dgm:t>
    </dgm:pt>
    <dgm:pt modelId="{08E4750D-B7A7-43DB-B5ED-569D7D2CFFC5}" type="sibTrans" cxnId="{650AA933-F690-418E-80F3-DA6441542D5C}">
      <dgm:prSet/>
      <dgm:spPr/>
      <dgm:t>
        <a:bodyPr/>
        <a:lstStyle/>
        <a:p>
          <a:endParaRPr lang="en-US" sz="2400"/>
        </a:p>
      </dgm:t>
    </dgm:pt>
    <dgm:pt modelId="{3098EF05-A04C-4EBB-BD5F-96F7BBCCED65}">
      <dgm:prSet phldrT="[Text]" custT="1"/>
      <dgm:spPr/>
      <dgm:t>
        <a:bodyPr/>
        <a:lstStyle/>
        <a:p>
          <a:r>
            <a:rPr lang="en-US" sz="2800"/>
            <a:t>Comply with tax, audit, and regulatory requirements</a:t>
          </a:r>
        </a:p>
      </dgm:t>
    </dgm:pt>
    <dgm:pt modelId="{17A9AE3D-C22C-4865-9371-AEFDA6332BAE}" type="parTrans" cxnId="{EFD63B6C-25F5-42B1-9A3C-619F73825A8B}">
      <dgm:prSet/>
      <dgm:spPr/>
      <dgm:t>
        <a:bodyPr/>
        <a:lstStyle/>
        <a:p>
          <a:endParaRPr lang="en-US" sz="2400"/>
        </a:p>
      </dgm:t>
    </dgm:pt>
    <dgm:pt modelId="{17BAC216-9E05-4BF0-A712-2A9E96555B4F}" type="sibTrans" cxnId="{EFD63B6C-25F5-42B1-9A3C-619F73825A8B}">
      <dgm:prSet/>
      <dgm:spPr/>
      <dgm:t>
        <a:bodyPr/>
        <a:lstStyle/>
        <a:p>
          <a:endParaRPr lang="en-US" sz="2400"/>
        </a:p>
      </dgm:t>
    </dgm:pt>
    <dgm:pt modelId="{57AC18F3-3B90-4E49-A90C-1FA41EE1DD25}">
      <dgm:prSet phldrT="[Text]" custT="1"/>
      <dgm:spPr/>
      <dgm:t>
        <a:bodyPr/>
        <a:lstStyle/>
        <a:p>
          <a:r>
            <a:rPr lang="en-US" sz="2800"/>
            <a:t>Manage fund accounting</a:t>
          </a:r>
        </a:p>
      </dgm:t>
    </dgm:pt>
    <dgm:pt modelId="{ECDD1904-97AF-4B98-BD0D-2BB1693E7D4C}" type="parTrans" cxnId="{50B6E257-5730-4B91-A3CB-A95DD9D3D0DC}">
      <dgm:prSet/>
      <dgm:spPr/>
      <dgm:t>
        <a:bodyPr/>
        <a:lstStyle/>
        <a:p>
          <a:endParaRPr lang="en-US" sz="2400"/>
        </a:p>
      </dgm:t>
    </dgm:pt>
    <dgm:pt modelId="{D6D8FD08-D933-4FC5-9C1E-4D88179DEC47}" type="sibTrans" cxnId="{50B6E257-5730-4B91-A3CB-A95DD9D3D0DC}">
      <dgm:prSet/>
      <dgm:spPr/>
      <dgm:t>
        <a:bodyPr/>
        <a:lstStyle/>
        <a:p>
          <a:endParaRPr lang="en-US" sz="2400"/>
        </a:p>
      </dgm:t>
    </dgm:pt>
    <dgm:pt modelId="{994CCF03-F14B-4C80-BAE4-4645C223C9C3}">
      <dgm:prSet phldrT="[Text]" custT="1"/>
      <dgm:spPr/>
      <dgm:t>
        <a:bodyPr/>
        <a:lstStyle/>
        <a:p>
          <a:r>
            <a:rPr lang="en-US" sz="2800"/>
            <a:t>Order to cash</a:t>
          </a:r>
        </a:p>
      </dgm:t>
    </dgm:pt>
    <dgm:pt modelId="{8A39D60C-1458-403C-8161-6F48A941F2A6}" type="parTrans" cxnId="{839502CF-DE9F-4B37-A4F5-50B3AEEEEA88}">
      <dgm:prSet/>
      <dgm:spPr/>
      <dgm:t>
        <a:bodyPr/>
        <a:lstStyle/>
        <a:p>
          <a:endParaRPr lang="en-US" sz="2400"/>
        </a:p>
      </dgm:t>
    </dgm:pt>
    <dgm:pt modelId="{6C667385-38A8-425C-8484-0CF0064FC49B}" type="sibTrans" cxnId="{839502CF-DE9F-4B37-A4F5-50B3AEEEEA88}">
      <dgm:prSet/>
      <dgm:spPr/>
      <dgm:t>
        <a:bodyPr/>
        <a:lstStyle/>
        <a:p>
          <a:endParaRPr lang="en-US" sz="2400"/>
        </a:p>
      </dgm:t>
    </dgm:pt>
    <dgm:pt modelId="{4DD00986-DA7A-4979-9DEE-EBE1B0956B6F}">
      <dgm:prSet phldrT="[Text]" custT="1"/>
      <dgm:spPr/>
      <dgm:t>
        <a:bodyPr/>
        <a:lstStyle/>
        <a:p>
          <a:r>
            <a:rPr lang="en-US" sz="2800"/>
            <a:t>Plan to produce</a:t>
          </a:r>
        </a:p>
      </dgm:t>
    </dgm:pt>
    <dgm:pt modelId="{391EA3F2-B812-4C67-B638-17BACAB89624}" type="parTrans" cxnId="{5EF5CB4F-DE84-4247-943C-EA36E1DE9438}">
      <dgm:prSet/>
      <dgm:spPr/>
      <dgm:t>
        <a:bodyPr/>
        <a:lstStyle/>
        <a:p>
          <a:endParaRPr lang="en-US" sz="2400"/>
        </a:p>
      </dgm:t>
    </dgm:pt>
    <dgm:pt modelId="{4451ECFD-19AD-43CE-BBBF-EFC0A1066A30}" type="sibTrans" cxnId="{5EF5CB4F-DE84-4247-943C-EA36E1DE9438}">
      <dgm:prSet/>
      <dgm:spPr/>
      <dgm:t>
        <a:bodyPr/>
        <a:lstStyle/>
        <a:p>
          <a:endParaRPr lang="en-US" sz="2400"/>
        </a:p>
      </dgm:t>
    </dgm:pt>
    <dgm:pt modelId="{063ABB64-CE32-481C-ADE5-4AF53521F890}">
      <dgm:prSet phldrT="[Text]" custT="1"/>
      <dgm:spPr/>
      <dgm:t>
        <a:bodyPr/>
        <a:lstStyle/>
        <a:p>
          <a:r>
            <a:rPr lang="en-US" sz="2800"/>
            <a:t>Procure to pay</a:t>
          </a:r>
        </a:p>
      </dgm:t>
    </dgm:pt>
    <dgm:pt modelId="{FECB5732-D5CB-4EEC-9FC9-B4602B64F2EE}" type="parTrans" cxnId="{7362F4BB-81C2-4DF5-8CB1-10EFB36A488A}">
      <dgm:prSet/>
      <dgm:spPr/>
      <dgm:t>
        <a:bodyPr/>
        <a:lstStyle/>
        <a:p>
          <a:endParaRPr lang="en-US" sz="2400"/>
        </a:p>
      </dgm:t>
    </dgm:pt>
    <dgm:pt modelId="{735107FE-9551-4628-8AE5-38FB7669F2E4}" type="sibTrans" cxnId="{7362F4BB-81C2-4DF5-8CB1-10EFB36A488A}">
      <dgm:prSet/>
      <dgm:spPr/>
      <dgm:t>
        <a:bodyPr/>
        <a:lstStyle/>
        <a:p>
          <a:endParaRPr lang="en-US" sz="2400"/>
        </a:p>
      </dgm:t>
    </dgm:pt>
    <dgm:pt modelId="{95B635F8-9F11-4F7C-AAE6-2A0ED6BD6868}">
      <dgm:prSet phldrT="[Text]" custT="1"/>
      <dgm:spPr/>
      <dgm:t>
        <a:bodyPr/>
        <a:lstStyle/>
        <a:p>
          <a:r>
            <a:rPr lang="en-US" sz="2800"/>
            <a:t>Project to profit</a:t>
          </a:r>
        </a:p>
      </dgm:t>
    </dgm:pt>
    <dgm:pt modelId="{03D35CE7-64F7-4B49-B4F7-12EC59E1AE55}" type="parTrans" cxnId="{159CB4DD-E0EC-4ED1-B323-3EF823DA6E6B}">
      <dgm:prSet/>
      <dgm:spPr/>
      <dgm:t>
        <a:bodyPr/>
        <a:lstStyle/>
        <a:p>
          <a:endParaRPr lang="en-US" sz="2400"/>
        </a:p>
      </dgm:t>
    </dgm:pt>
    <dgm:pt modelId="{DBA8B1C4-F1BD-4504-B293-92E76EB9B555}" type="sibTrans" cxnId="{159CB4DD-E0EC-4ED1-B323-3EF823DA6E6B}">
      <dgm:prSet/>
      <dgm:spPr/>
      <dgm:t>
        <a:bodyPr/>
        <a:lstStyle/>
        <a:p>
          <a:endParaRPr lang="en-US" sz="2400"/>
        </a:p>
      </dgm:t>
    </dgm:pt>
    <dgm:pt modelId="{6C21509B-70ED-4CCE-BDFF-FA5F3481EA06}">
      <dgm:prSet phldrT="[Text]" custT="1"/>
      <dgm:spPr/>
      <dgm:t>
        <a:bodyPr/>
        <a:lstStyle/>
        <a:p>
          <a:r>
            <a:rPr lang="en-US" sz="2800"/>
            <a:t>Service to cash</a:t>
          </a:r>
        </a:p>
      </dgm:t>
    </dgm:pt>
    <dgm:pt modelId="{1DA1E1B6-47E7-4B74-92E2-154498AF89CD}" type="parTrans" cxnId="{2270F2C7-2DB7-4D4A-B5ED-D88D668AC7F3}">
      <dgm:prSet/>
      <dgm:spPr/>
      <dgm:t>
        <a:bodyPr/>
        <a:lstStyle/>
        <a:p>
          <a:endParaRPr lang="en-US" sz="2400"/>
        </a:p>
      </dgm:t>
    </dgm:pt>
    <dgm:pt modelId="{88590D76-1532-4606-9F9F-5C4076F34166}" type="sibTrans" cxnId="{2270F2C7-2DB7-4D4A-B5ED-D88D668AC7F3}">
      <dgm:prSet/>
      <dgm:spPr/>
      <dgm:t>
        <a:bodyPr/>
        <a:lstStyle/>
        <a:p>
          <a:endParaRPr lang="en-US" sz="2400"/>
        </a:p>
      </dgm:t>
    </dgm:pt>
    <dgm:pt modelId="{33417A9A-C4CE-450B-92B1-C29C9EE20D3A}">
      <dgm:prSet phldrT="[Text]" custT="1"/>
      <dgm:spPr/>
      <dgm:t>
        <a:bodyPr/>
        <a:lstStyle/>
        <a:p>
          <a:r>
            <a:rPr lang="en-US" sz="2800"/>
            <a:t>Case to resolution</a:t>
          </a:r>
        </a:p>
      </dgm:t>
    </dgm:pt>
    <dgm:pt modelId="{446A87D1-7ABF-4E32-BF08-9491954D98A3}" type="parTrans" cxnId="{9311C66B-00C6-4017-AC81-E87D745E8725}">
      <dgm:prSet/>
      <dgm:spPr/>
      <dgm:t>
        <a:bodyPr/>
        <a:lstStyle/>
        <a:p>
          <a:endParaRPr lang="en-US" sz="2400"/>
        </a:p>
      </dgm:t>
    </dgm:pt>
    <dgm:pt modelId="{1057D6E5-1972-4942-A395-CE18A0BE3CFF}" type="sibTrans" cxnId="{9311C66B-00C6-4017-AC81-E87D745E8725}">
      <dgm:prSet/>
      <dgm:spPr/>
      <dgm:t>
        <a:bodyPr/>
        <a:lstStyle/>
        <a:p>
          <a:endParaRPr lang="en-US" sz="2400"/>
        </a:p>
      </dgm:t>
    </dgm:pt>
    <dgm:pt modelId="{D0FDAD5F-7CFB-4FF8-B67C-F6A2C42F57EF}">
      <dgm:prSet phldrT="[Text]" custT="1"/>
      <dgm:spPr/>
      <dgm:t>
        <a:bodyPr/>
        <a:lstStyle/>
        <a:p>
          <a:r>
            <a:rPr lang="en-US" sz="2800"/>
            <a:t>Forecast to plan</a:t>
          </a:r>
        </a:p>
      </dgm:t>
    </dgm:pt>
    <dgm:pt modelId="{D9816627-6867-48D9-AD81-3191560BC092}" type="parTrans" cxnId="{C08E3CE5-244B-4A81-B3AB-FF64187DF97A}">
      <dgm:prSet/>
      <dgm:spPr/>
      <dgm:t>
        <a:bodyPr/>
        <a:lstStyle/>
        <a:p>
          <a:endParaRPr lang="en-US" sz="2400"/>
        </a:p>
      </dgm:t>
    </dgm:pt>
    <dgm:pt modelId="{14479D39-9411-4FB7-B366-623E2C2C9F84}" type="sibTrans" cxnId="{C08E3CE5-244B-4A81-B3AB-FF64187DF97A}">
      <dgm:prSet/>
      <dgm:spPr/>
      <dgm:t>
        <a:bodyPr/>
        <a:lstStyle/>
        <a:p>
          <a:endParaRPr lang="en-US" sz="2400"/>
        </a:p>
      </dgm:t>
    </dgm:pt>
    <dgm:pt modelId="{12BD5493-BB79-4212-80B4-855A06214B42}">
      <dgm:prSet phldrT="[Text]" custT="1"/>
      <dgm:spPr/>
      <dgm:t>
        <a:bodyPr/>
        <a:lstStyle/>
        <a:p>
          <a:r>
            <a:rPr lang="en-US" sz="2800"/>
            <a:t>Hire to retire</a:t>
          </a:r>
        </a:p>
      </dgm:t>
    </dgm:pt>
    <dgm:pt modelId="{1FBD6BA7-81D1-4563-887D-108F2DAEFE31}" type="parTrans" cxnId="{763C0C41-BB5D-4421-A337-EEAF8680B055}">
      <dgm:prSet/>
      <dgm:spPr/>
      <dgm:t>
        <a:bodyPr/>
        <a:lstStyle/>
        <a:p>
          <a:endParaRPr lang="en-US" sz="2400"/>
        </a:p>
      </dgm:t>
    </dgm:pt>
    <dgm:pt modelId="{C721646C-B51A-4740-A28C-42C44A38F0B4}" type="sibTrans" cxnId="{763C0C41-BB5D-4421-A337-EEAF8680B055}">
      <dgm:prSet/>
      <dgm:spPr/>
      <dgm:t>
        <a:bodyPr/>
        <a:lstStyle/>
        <a:p>
          <a:endParaRPr lang="en-US" sz="2400"/>
        </a:p>
      </dgm:t>
    </dgm:pt>
    <dgm:pt modelId="{497CDE28-B65B-478F-9D74-CCA32C7B1E23}">
      <dgm:prSet phldrT="[Text]" custT="1"/>
      <dgm:spPr/>
      <dgm:t>
        <a:bodyPr/>
        <a:lstStyle/>
        <a:p>
          <a:r>
            <a:rPr lang="en-US" sz="2800"/>
            <a:t>Inventory to deliver</a:t>
          </a:r>
        </a:p>
      </dgm:t>
    </dgm:pt>
    <dgm:pt modelId="{7A4D7402-3923-4E5D-934C-962187C4AC2F}" type="parTrans" cxnId="{559B8149-57D7-48A2-B3A8-3FD9C8E6C522}">
      <dgm:prSet/>
      <dgm:spPr/>
      <dgm:t>
        <a:bodyPr/>
        <a:lstStyle/>
        <a:p>
          <a:endParaRPr lang="en-US" sz="2400"/>
        </a:p>
      </dgm:t>
    </dgm:pt>
    <dgm:pt modelId="{4AC4C1A4-92CD-4EC9-AAB6-4EBBCB769527}" type="sibTrans" cxnId="{559B8149-57D7-48A2-B3A8-3FD9C8E6C522}">
      <dgm:prSet/>
      <dgm:spPr/>
      <dgm:t>
        <a:bodyPr/>
        <a:lstStyle/>
        <a:p>
          <a:endParaRPr lang="en-US" sz="2400"/>
        </a:p>
      </dgm:t>
    </dgm:pt>
    <dgm:pt modelId="{9E28636A-E5C5-48B8-B3E9-845846B07D13}">
      <dgm:prSet phldrT="[Text]" custT="1"/>
      <dgm:spPr/>
      <dgm:t>
        <a:bodyPr/>
        <a:lstStyle/>
        <a:p>
          <a:r>
            <a:rPr lang="en-US" sz="2800"/>
            <a:t>Order to cash</a:t>
          </a:r>
        </a:p>
      </dgm:t>
    </dgm:pt>
    <dgm:pt modelId="{0D77E0B8-EBFC-4ECA-AB29-BC6E72FCC4C8}" type="parTrans" cxnId="{289724D2-0AA5-4A09-AF67-209F40B383C0}">
      <dgm:prSet/>
      <dgm:spPr/>
      <dgm:t>
        <a:bodyPr/>
        <a:lstStyle/>
        <a:p>
          <a:endParaRPr lang="en-US" sz="2400"/>
        </a:p>
      </dgm:t>
    </dgm:pt>
    <dgm:pt modelId="{F1013209-3594-4468-8CFB-E916BD4DFC2B}" type="sibTrans" cxnId="{289724D2-0AA5-4A09-AF67-209F40B383C0}">
      <dgm:prSet/>
      <dgm:spPr/>
      <dgm:t>
        <a:bodyPr/>
        <a:lstStyle/>
        <a:p>
          <a:endParaRPr lang="en-US" sz="2400"/>
        </a:p>
      </dgm:t>
    </dgm:pt>
    <dgm:pt modelId="{D641D438-525E-4537-A7B1-24F55A90FA93}">
      <dgm:prSet phldrT="[Text]" custT="1"/>
      <dgm:spPr/>
      <dgm:t>
        <a:bodyPr/>
        <a:lstStyle/>
        <a:p>
          <a:r>
            <a:rPr lang="en-US" sz="2800"/>
            <a:t>Plan to produce</a:t>
          </a:r>
        </a:p>
      </dgm:t>
    </dgm:pt>
    <dgm:pt modelId="{29F35656-F446-4096-8300-5FB9E2E0989A}" type="parTrans" cxnId="{79F3098D-A20C-4A84-8278-B84E9CD83926}">
      <dgm:prSet/>
      <dgm:spPr/>
      <dgm:t>
        <a:bodyPr/>
        <a:lstStyle/>
        <a:p>
          <a:endParaRPr lang="en-US" sz="2400"/>
        </a:p>
      </dgm:t>
    </dgm:pt>
    <dgm:pt modelId="{B6E13301-56D6-4819-9C26-FE936B4984EB}" type="sibTrans" cxnId="{79F3098D-A20C-4A84-8278-B84E9CD83926}">
      <dgm:prSet/>
      <dgm:spPr/>
      <dgm:t>
        <a:bodyPr/>
        <a:lstStyle/>
        <a:p>
          <a:endParaRPr lang="en-US" sz="2400"/>
        </a:p>
      </dgm:t>
    </dgm:pt>
    <dgm:pt modelId="{72EE79A2-A465-4D6C-A207-483BAB573F6E}">
      <dgm:prSet phldrT="[Text]" custT="1"/>
      <dgm:spPr/>
      <dgm:t>
        <a:bodyPr/>
        <a:lstStyle/>
        <a:p>
          <a:r>
            <a:rPr lang="en-US" sz="2800"/>
            <a:t>Procure to pay</a:t>
          </a:r>
        </a:p>
      </dgm:t>
    </dgm:pt>
    <dgm:pt modelId="{C635483B-44E9-4EB6-9EC8-AEE7745EF819}" type="parTrans" cxnId="{654387B7-681C-4E88-92DC-AAF3434EF05F}">
      <dgm:prSet/>
      <dgm:spPr/>
      <dgm:t>
        <a:bodyPr/>
        <a:lstStyle/>
        <a:p>
          <a:endParaRPr lang="en-US" sz="2400"/>
        </a:p>
      </dgm:t>
    </dgm:pt>
    <dgm:pt modelId="{B0E1B835-38D9-474B-9B49-AF243793AAD9}" type="sibTrans" cxnId="{654387B7-681C-4E88-92DC-AAF3434EF05F}">
      <dgm:prSet/>
      <dgm:spPr/>
      <dgm:t>
        <a:bodyPr/>
        <a:lstStyle/>
        <a:p>
          <a:endParaRPr lang="en-US" sz="2400"/>
        </a:p>
      </dgm:t>
    </dgm:pt>
    <dgm:pt modelId="{38FC4207-C422-4BE7-AAB7-94A3E3F39EEF}">
      <dgm:prSet phldrT="[Text]" custT="1"/>
      <dgm:spPr/>
      <dgm:t>
        <a:bodyPr/>
        <a:lstStyle/>
        <a:p>
          <a:r>
            <a:rPr lang="en-US" sz="2800"/>
            <a:t>Project to profit</a:t>
          </a:r>
        </a:p>
      </dgm:t>
    </dgm:pt>
    <dgm:pt modelId="{97DA41C1-9137-4A21-9F2D-F61AE4DBE963}" type="parTrans" cxnId="{59914B48-4118-451B-9C47-6ABCE225282C}">
      <dgm:prSet/>
      <dgm:spPr/>
      <dgm:t>
        <a:bodyPr/>
        <a:lstStyle/>
        <a:p>
          <a:endParaRPr lang="en-US" sz="2400"/>
        </a:p>
      </dgm:t>
    </dgm:pt>
    <dgm:pt modelId="{A8F90069-C3C5-4428-8CD8-F65472FFCEE2}" type="sibTrans" cxnId="{59914B48-4118-451B-9C47-6ABCE225282C}">
      <dgm:prSet/>
      <dgm:spPr/>
      <dgm:t>
        <a:bodyPr/>
        <a:lstStyle/>
        <a:p>
          <a:endParaRPr lang="en-US" sz="2400"/>
        </a:p>
      </dgm:t>
    </dgm:pt>
    <dgm:pt modelId="{ED49143D-66A2-4AC6-811B-BA8767F12CAE}">
      <dgm:prSet phldrT="[Text]" custT="1"/>
      <dgm:spPr/>
      <dgm:t>
        <a:bodyPr/>
        <a:lstStyle/>
        <a:p>
          <a:r>
            <a:rPr lang="en-US" sz="2800"/>
            <a:t>Service to cash</a:t>
          </a:r>
        </a:p>
      </dgm:t>
    </dgm:pt>
    <dgm:pt modelId="{1D9C5AB0-2CA6-4D19-AC7C-9A45C5398F7E}" type="parTrans" cxnId="{23E6A571-F49D-4E21-A3FB-730EA7B7548F}">
      <dgm:prSet/>
      <dgm:spPr/>
      <dgm:t>
        <a:bodyPr/>
        <a:lstStyle/>
        <a:p>
          <a:endParaRPr lang="en-US" sz="2400"/>
        </a:p>
      </dgm:t>
    </dgm:pt>
    <dgm:pt modelId="{1165C9C7-1B91-42D3-A5DE-DEA3B9962051}" type="sibTrans" cxnId="{23E6A571-F49D-4E21-A3FB-730EA7B7548F}">
      <dgm:prSet/>
      <dgm:spPr/>
      <dgm:t>
        <a:bodyPr/>
        <a:lstStyle/>
        <a:p>
          <a:endParaRPr lang="en-US" sz="2400"/>
        </a:p>
      </dgm:t>
    </dgm:pt>
    <dgm:pt modelId="{7DF3B547-0DB4-480E-ABD5-CD926A56134B}" type="pres">
      <dgm:prSet presAssocID="{AC493F96-41BB-4206-AFFC-6E2C4F20784E}" presName="theList" presStyleCnt="0">
        <dgm:presLayoutVars>
          <dgm:dir/>
          <dgm:animLvl val="lvl"/>
          <dgm:resizeHandles val="exact"/>
        </dgm:presLayoutVars>
      </dgm:prSet>
      <dgm:spPr/>
    </dgm:pt>
    <dgm:pt modelId="{BD4EC3C0-22C5-4628-B9FC-B110026B7FD4}" type="pres">
      <dgm:prSet presAssocID="{45557348-3A6A-4AD2-9A1D-424C81977EA2}" presName="compNode" presStyleCnt="0"/>
      <dgm:spPr/>
    </dgm:pt>
    <dgm:pt modelId="{1608D2CB-C9F7-4883-8586-B1896FD43F57}" type="pres">
      <dgm:prSet presAssocID="{45557348-3A6A-4AD2-9A1D-424C81977EA2}" presName="aNode" presStyleLbl="bgShp" presStyleIdx="0" presStyleCnt="3"/>
      <dgm:spPr/>
    </dgm:pt>
    <dgm:pt modelId="{D9F38F83-F672-4561-8A1D-0007414F2E89}" type="pres">
      <dgm:prSet presAssocID="{45557348-3A6A-4AD2-9A1D-424C81977EA2}" presName="textNode" presStyleLbl="bgShp" presStyleIdx="0" presStyleCnt="3"/>
      <dgm:spPr/>
    </dgm:pt>
    <dgm:pt modelId="{6DFE937D-05F2-43A1-B837-03645C575007}" type="pres">
      <dgm:prSet presAssocID="{45557348-3A6A-4AD2-9A1D-424C81977EA2}" presName="compChildNode" presStyleCnt="0"/>
      <dgm:spPr/>
    </dgm:pt>
    <dgm:pt modelId="{DBD8C2A2-7A98-42E4-A412-C4B685903A00}" type="pres">
      <dgm:prSet presAssocID="{45557348-3A6A-4AD2-9A1D-424C81977EA2}" presName="theInnerList" presStyleCnt="0"/>
      <dgm:spPr/>
    </dgm:pt>
    <dgm:pt modelId="{A35EFF59-632C-4D09-9900-DE256ED94396}" type="pres">
      <dgm:prSet presAssocID="{1635B5A4-D2AF-4261-B206-FCA9A84E1C97}" presName="childNode" presStyleLbl="node1" presStyleIdx="0" presStyleCnt="28">
        <dgm:presLayoutVars>
          <dgm:bulletEnabled val="1"/>
        </dgm:presLayoutVars>
      </dgm:prSet>
      <dgm:spPr/>
    </dgm:pt>
    <dgm:pt modelId="{6FD964C7-4104-4DB2-B548-50E4A41D4911}" type="pres">
      <dgm:prSet presAssocID="{1635B5A4-D2AF-4261-B206-FCA9A84E1C97}" presName="aSpace2" presStyleCnt="0"/>
      <dgm:spPr/>
    </dgm:pt>
    <dgm:pt modelId="{D1E49DF0-565D-4993-935F-0495974D52D6}" type="pres">
      <dgm:prSet presAssocID="{C06C4690-576B-4AA2-87D3-FBB1CCB2C86E}" presName="childNode" presStyleLbl="node1" presStyleIdx="1" presStyleCnt="28">
        <dgm:presLayoutVars>
          <dgm:bulletEnabled val="1"/>
        </dgm:presLayoutVars>
      </dgm:prSet>
      <dgm:spPr/>
    </dgm:pt>
    <dgm:pt modelId="{7A5594A8-8513-40BD-87C4-489B33AD5EC7}" type="pres">
      <dgm:prSet presAssocID="{C06C4690-576B-4AA2-87D3-FBB1CCB2C86E}" presName="aSpace2" presStyleCnt="0"/>
      <dgm:spPr/>
    </dgm:pt>
    <dgm:pt modelId="{E04314F1-812F-47D8-8074-9DE4AC2EBCD4}" type="pres">
      <dgm:prSet presAssocID="{1FE733E5-1A76-4F7F-B13E-08476C09EC65}" presName="childNode" presStyleLbl="node1" presStyleIdx="2" presStyleCnt="28">
        <dgm:presLayoutVars>
          <dgm:bulletEnabled val="1"/>
        </dgm:presLayoutVars>
      </dgm:prSet>
      <dgm:spPr/>
    </dgm:pt>
    <dgm:pt modelId="{A1C9E052-7876-4E40-9420-EFEE437B9E6D}" type="pres">
      <dgm:prSet presAssocID="{1FE733E5-1A76-4F7F-B13E-08476C09EC65}" presName="aSpace2" presStyleCnt="0"/>
      <dgm:spPr/>
    </dgm:pt>
    <dgm:pt modelId="{40D47DF2-3528-47E7-BE0D-C8DBC06DC564}" type="pres">
      <dgm:prSet presAssocID="{436B09E8-B238-4D0B-B42D-24B7B0E0BFC8}" presName="childNode" presStyleLbl="node1" presStyleIdx="3" presStyleCnt="28">
        <dgm:presLayoutVars>
          <dgm:bulletEnabled val="1"/>
        </dgm:presLayoutVars>
      </dgm:prSet>
      <dgm:spPr/>
    </dgm:pt>
    <dgm:pt modelId="{1F52DCD5-6829-4278-8E77-C8999C77D34A}" type="pres">
      <dgm:prSet presAssocID="{436B09E8-B238-4D0B-B42D-24B7B0E0BFC8}" presName="aSpace2" presStyleCnt="0"/>
      <dgm:spPr/>
    </dgm:pt>
    <dgm:pt modelId="{79E69F3E-AE4A-45E8-B23F-1D5EB6A4E7B0}" type="pres">
      <dgm:prSet presAssocID="{58708C1D-948C-48C7-AB7C-CBF4CEF1F0CD}" presName="childNode" presStyleLbl="node1" presStyleIdx="4" presStyleCnt="28">
        <dgm:presLayoutVars>
          <dgm:bulletEnabled val="1"/>
        </dgm:presLayoutVars>
      </dgm:prSet>
      <dgm:spPr/>
    </dgm:pt>
    <dgm:pt modelId="{F8FDB59C-6A7E-4F49-96EF-510B78A72C98}" type="pres">
      <dgm:prSet presAssocID="{58708C1D-948C-48C7-AB7C-CBF4CEF1F0CD}" presName="aSpace2" presStyleCnt="0"/>
      <dgm:spPr/>
    </dgm:pt>
    <dgm:pt modelId="{5D0F1B71-1838-4B93-B442-695CA7FFD628}" type="pres">
      <dgm:prSet presAssocID="{994CCF03-F14B-4C80-BAE4-4645C223C9C3}" presName="childNode" presStyleLbl="node1" presStyleIdx="5" presStyleCnt="28">
        <dgm:presLayoutVars>
          <dgm:bulletEnabled val="1"/>
        </dgm:presLayoutVars>
      </dgm:prSet>
      <dgm:spPr/>
    </dgm:pt>
    <dgm:pt modelId="{A798FDF4-167D-44ED-B520-729C53C4FCC4}" type="pres">
      <dgm:prSet presAssocID="{994CCF03-F14B-4C80-BAE4-4645C223C9C3}" presName="aSpace2" presStyleCnt="0"/>
      <dgm:spPr/>
    </dgm:pt>
    <dgm:pt modelId="{FCECAE4A-38BD-46A1-A6FE-877BD5E03739}" type="pres">
      <dgm:prSet presAssocID="{4DD00986-DA7A-4979-9DEE-EBE1B0956B6F}" presName="childNode" presStyleLbl="node1" presStyleIdx="6" presStyleCnt="28">
        <dgm:presLayoutVars>
          <dgm:bulletEnabled val="1"/>
        </dgm:presLayoutVars>
      </dgm:prSet>
      <dgm:spPr/>
    </dgm:pt>
    <dgm:pt modelId="{D9BECCEC-37DE-48CE-BD6E-4E4682402456}" type="pres">
      <dgm:prSet presAssocID="{4DD00986-DA7A-4979-9DEE-EBE1B0956B6F}" presName="aSpace2" presStyleCnt="0"/>
      <dgm:spPr/>
    </dgm:pt>
    <dgm:pt modelId="{7D88E541-DF52-40E7-A1C3-45C4B8BA7398}" type="pres">
      <dgm:prSet presAssocID="{063ABB64-CE32-481C-ADE5-4AF53521F890}" presName="childNode" presStyleLbl="node1" presStyleIdx="7" presStyleCnt="28">
        <dgm:presLayoutVars>
          <dgm:bulletEnabled val="1"/>
        </dgm:presLayoutVars>
      </dgm:prSet>
      <dgm:spPr/>
    </dgm:pt>
    <dgm:pt modelId="{3ADC339C-F212-4A12-AACB-B44DD78AF714}" type="pres">
      <dgm:prSet presAssocID="{063ABB64-CE32-481C-ADE5-4AF53521F890}" presName="aSpace2" presStyleCnt="0"/>
      <dgm:spPr/>
    </dgm:pt>
    <dgm:pt modelId="{4048F1A2-665B-407A-8D63-01D7A3AFAB67}" type="pres">
      <dgm:prSet presAssocID="{95B635F8-9F11-4F7C-AAE6-2A0ED6BD6868}" presName="childNode" presStyleLbl="node1" presStyleIdx="8" presStyleCnt="28">
        <dgm:presLayoutVars>
          <dgm:bulletEnabled val="1"/>
        </dgm:presLayoutVars>
      </dgm:prSet>
      <dgm:spPr/>
    </dgm:pt>
    <dgm:pt modelId="{343D0280-7208-40A8-AC88-12A0EDE52D64}" type="pres">
      <dgm:prSet presAssocID="{95B635F8-9F11-4F7C-AAE6-2A0ED6BD6868}" presName="aSpace2" presStyleCnt="0"/>
      <dgm:spPr/>
    </dgm:pt>
    <dgm:pt modelId="{863C5235-22D4-41B5-B6E2-A1F61B8983B0}" type="pres">
      <dgm:prSet presAssocID="{6C21509B-70ED-4CCE-BDFF-FA5F3481EA06}" presName="childNode" presStyleLbl="node1" presStyleIdx="9" presStyleCnt="28">
        <dgm:presLayoutVars>
          <dgm:bulletEnabled val="1"/>
        </dgm:presLayoutVars>
      </dgm:prSet>
      <dgm:spPr/>
    </dgm:pt>
    <dgm:pt modelId="{31274D22-07A2-4A08-874B-8B5D58C3DE7E}" type="pres">
      <dgm:prSet presAssocID="{45557348-3A6A-4AD2-9A1D-424C81977EA2}" presName="aSpace" presStyleCnt="0"/>
      <dgm:spPr/>
    </dgm:pt>
    <dgm:pt modelId="{42293ABD-9680-44A3-ACBD-B8FB492489B5}" type="pres">
      <dgm:prSet presAssocID="{C7EFBDD3-5294-4D47-8846-A08B71D4A8CC}" presName="compNode" presStyleCnt="0"/>
      <dgm:spPr/>
    </dgm:pt>
    <dgm:pt modelId="{C9F1157A-A497-49AB-9F56-585DF37546DD}" type="pres">
      <dgm:prSet presAssocID="{C7EFBDD3-5294-4D47-8846-A08B71D4A8CC}" presName="aNode" presStyleLbl="bgShp" presStyleIdx="1" presStyleCnt="3"/>
      <dgm:spPr/>
    </dgm:pt>
    <dgm:pt modelId="{1A839FFF-43DC-4F41-B980-8E0DAC772D1C}" type="pres">
      <dgm:prSet presAssocID="{C7EFBDD3-5294-4D47-8846-A08B71D4A8CC}" presName="textNode" presStyleLbl="bgShp" presStyleIdx="1" presStyleCnt="3"/>
      <dgm:spPr/>
    </dgm:pt>
    <dgm:pt modelId="{A03F0993-F696-4F6B-B3B7-2678ACA5B394}" type="pres">
      <dgm:prSet presAssocID="{C7EFBDD3-5294-4D47-8846-A08B71D4A8CC}" presName="compChildNode" presStyleCnt="0"/>
      <dgm:spPr/>
    </dgm:pt>
    <dgm:pt modelId="{2F74E153-1288-4682-9FAD-B488327581FC}" type="pres">
      <dgm:prSet presAssocID="{C7EFBDD3-5294-4D47-8846-A08B71D4A8CC}" presName="theInnerList" presStyleCnt="0"/>
      <dgm:spPr/>
    </dgm:pt>
    <dgm:pt modelId="{AE91AEF2-6FC5-49A1-BC82-886D38BA016F}" type="pres">
      <dgm:prSet presAssocID="{79282D42-7356-4E83-B9B1-BB8D832CBF11}" presName="childNode" presStyleLbl="node1" presStyleIdx="10" presStyleCnt="28">
        <dgm:presLayoutVars>
          <dgm:bulletEnabled val="1"/>
        </dgm:presLayoutVars>
      </dgm:prSet>
      <dgm:spPr/>
    </dgm:pt>
    <dgm:pt modelId="{4E6AD2A7-C78C-412C-B39B-2C808F1AD38A}" type="pres">
      <dgm:prSet presAssocID="{79282D42-7356-4E83-B9B1-BB8D832CBF11}" presName="aSpace2" presStyleCnt="0"/>
      <dgm:spPr/>
    </dgm:pt>
    <dgm:pt modelId="{A875DE0B-4C26-43BF-92F9-D1048792008D}" type="pres">
      <dgm:prSet presAssocID="{3F30A7FA-3681-40DA-8A77-F5A14A3332D1}" presName="childNode" presStyleLbl="node1" presStyleIdx="11" presStyleCnt="28">
        <dgm:presLayoutVars>
          <dgm:bulletEnabled val="1"/>
        </dgm:presLayoutVars>
      </dgm:prSet>
      <dgm:spPr/>
    </dgm:pt>
    <dgm:pt modelId="{B1F6B677-367E-4F95-8672-A9F66EB7CBA7}" type="pres">
      <dgm:prSet presAssocID="{3F30A7FA-3681-40DA-8A77-F5A14A3332D1}" presName="aSpace2" presStyleCnt="0"/>
      <dgm:spPr/>
    </dgm:pt>
    <dgm:pt modelId="{D3628462-98C3-4B8D-A8F8-53DD6B5A6EE8}" type="pres">
      <dgm:prSet presAssocID="{08F4214E-584D-421A-A0A6-67FACDE1B936}" presName="childNode" presStyleLbl="node1" presStyleIdx="12" presStyleCnt="28">
        <dgm:presLayoutVars>
          <dgm:bulletEnabled val="1"/>
        </dgm:presLayoutVars>
      </dgm:prSet>
      <dgm:spPr/>
    </dgm:pt>
    <dgm:pt modelId="{41E78E2F-EC3B-49D2-A5F4-E2156C20A3F8}" type="pres">
      <dgm:prSet presAssocID="{08F4214E-584D-421A-A0A6-67FACDE1B936}" presName="aSpace2" presStyleCnt="0"/>
      <dgm:spPr/>
    </dgm:pt>
    <dgm:pt modelId="{214EB3A1-39AD-446A-991C-F689DFC39F05}" type="pres">
      <dgm:prSet presAssocID="{D274462E-42A4-466E-8C8B-2578652441D4}" presName="childNode" presStyleLbl="node1" presStyleIdx="13" presStyleCnt="28">
        <dgm:presLayoutVars>
          <dgm:bulletEnabled val="1"/>
        </dgm:presLayoutVars>
      </dgm:prSet>
      <dgm:spPr/>
    </dgm:pt>
    <dgm:pt modelId="{5C8F28FA-7C37-4603-A30B-6285F86FBE49}" type="pres">
      <dgm:prSet presAssocID="{D274462E-42A4-466E-8C8B-2578652441D4}" presName="aSpace2" presStyleCnt="0"/>
      <dgm:spPr/>
    </dgm:pt>
    <dgm:pt modelId="{C3EF5274-D142-4BC1-93A3-2C178722F4E2}" type="pres">
      <dgm:prSet presAssocID="{7B075D27-A729-468F-91F5-84D9B3DB3B8D}" presName="childNode" presStyleLbl="node1" presStyleIdx="14" presStyleCnt="28">
        <dgm:presLayoutVars>
          <dgm:bulletEnabled val="1"/>
        </dgm:presLayoutVars>
      </dgm:prSet>
      <dgm:spPr/>
    </dgm:pt>
    <dgm:pt modelId="{B46C26F9-665D-4770-B34D-CA475AC42179}" type="pres">
      <dgm:prSet presAssocID="{7B075D27-A729-468F-91F5-84D9B3DB3B8D}" presName="aSpace2" presStyleCnt="0"/>
      <dgm:spPr/>
    </dgm:pt>
    <dgm:pt modelId="{E347F418-091B-4C72-B048-689DA2D7B011}" type="pres">
      <dgm:prSet presAssocID="{D56C449A-0A3C-4DDD-9C8C-2B35292C6175}" presName="childNode" presStyleLbl="node1" presStyleIdx="15" presStyleCnt="28">
        <dgm:presLayoutVars>
          <dgm:bulletEnabled val="1"/>
        </dgm:presLayoutVars>
      </dgm:prSet>
      <dgm:spPr/>
    </dgm:pt>
    <dgm:pt modelId="{F91B4866-31C4-4C5E-8A78-F470A9AFB592}" type="pres">
      <dgm:prSet presAssocID="{D56C449A-0A3C-4DDD-9C8C-2B35292C6175}" presName="aSpace2" presStyleCnt="0"/>
      <dgm:spPr/>
    </dgm:pt>
    <dgm:pt modelId="{CFFBDEF8-A307-48D1-95B5-ED613016C455}" type="pres">
      <dgm:prSet presAssocID="{3098EF05-A04C-4EBB-BD5F-96F7BBCCED65}" presName="childNode" presStyleLbl="node1" presStyleIdx="16" presStyleCnt="28">
        <dgm:presLayoutVars>
          <dgm:bulletEnabled val="1"/>
        </dgm:presLayoutVars>
      </dgm:prSet>
      <dgm:spPr/>
    </dgm:pt>
    <dgm:pt modelId="{CA4FD1D9-EBC4-46EF-8358-40A7A2E33EFA}" type="pres">
      <dgm:prSet presAssocID="{3098EF05-A04C-4EBB-BD5F-96F7BBCCED65}" presName="aSpace2" presStyleCnt="0"/>
      <dgm:spPr/>
    </dgm:pt>
    <dgm:pt modelId="{F6493A06-5DA6-4A80-9912-BB9DAD67CAA0}" type="pres">
      <dgm:prSet presAssocID="{57AC18F3-3B90-4E49-A90C-1FA41EE1DD25}" presName="childNode" presStyleLbl="node1" presStyleIdx="17" presStyleCnt="28">
        <dgm:presLayoutVars>
          <dgm:bulletEnabled val="1"/>
        </dgm:presLayoutVars>
      </dgm:prSet>
      <dgm:spPr/>
    </dgm:pt>
    <dgm:pt modelId="{43B7B39A-57D0-45FE-A148-0DE40994A562}" type="pres">
      <dgm:prSet presAssocID="{C7EFBDD3-5294-4D47-8846-A08B71D4A8CC}" presName="aSpace" presStyleCnt="0"/>
      <dgm:spPr/>
    </dgm:pt>
    <dgm:pt modelId="{FBED15B0-54A9-4BC1-AF72-96B153F42109}" type="pres">
      <dgm:prSet presAssocID="{D113DD07-8750-4A4F-83EA-0389E4597A92}" presName="compNode" presStyleCnt="0"/>
      <dgm:spPr/>
    </dgm:pt>
    <dgm:pt modelId="{4FE73880-E4EC-4D19-80AF-B8C2846A64EF}" type="pres">
      <dgm:prSet presAssocID="{D113DD07-8750-4A4F-83EA-0389E4597A92}" presName="aNode" presStyleLbl="bgShp" presStyleIdx="2" presStyleCnt="3"/>
      <dgm:spPr/>
    </dgm:pt>
    <dgm:pt modelId="{6C183903-68B9-49CC-B026-BDAE62C86085}" type="pres">
      <dgm:prSet presAssocID="{D113DD07-8750-4A4F-83EA-0389E4597A92}" presName="textNode" presStyleLbl="bgShp" presStyleIdx="2" presStyleCnt="3"/>
      <dgm:spPr/>
    </dgm:pt>
    <dgm:pt modelId="{7AAEF9AB-334D-4B4A-A4DA-35803D2377A3}" type="pres">
      <dgm:prSet presAssocID="{D113DD07-8750-4A4F-83EA-0389E4597A92}" presName="compChildNode" presStyleCnt="0"/>
      <dgm:spPr/>
    </dgm:pt>
    <dgm:pt modelId="{67F220B1-B68D-4977-9505-B4978B2F0CEF}" type="pres">
      <dgm:prSet presAssocID="{D113DD07-8750-4A4F-83EA-0389E4597A92}" presName="theInnerList" presStyleCnt="0"/>
      <dgm:spPr/>
    </dgm:pt>
    <dgm:pt modelId="{D7F7BE8C-8EBE-4955-BB89-79B090C57A8F}" type="pres">
      <dgm:prSet presAssocID="{C8B457AF-9131-4C98-A272-8DED83CF6BBF}" presName="childNode" presStyleLbl="node1" presStyleIdx="18" presStyleCnt="28">
        <dgm:presLayoutVars>
          <dgm:bulletEnabled val="1"/>
        </dgm:presLayoutVars>
      </dgm:prSet>
      <dgm:spPr/>
    </dgm:pt>
    <dgm:pt modelId="{2A784A48-202A-4BF4-80F3-DE67F39FAF2F}" type="pres">
      <dgm:prSet presAssocID="{C8B457AF-9131-4C98-A272-8DED83CF6BBF}" presName="aSpace2" presStyleCnt="0"/>
      <dgm:spPr/>
    </dgm:pt>
    <dgm:pt modelId="{65794E95-44FC-4B06-9E0C-DAB1AC07ED92}" type="pres">
      <dgm:prSet presAssocID="{33417A9A-C4CE-450B-92B1-C29C9EE20D3A}" presName="childNode" presStyleLbl="node1" presStyleIdx="19" presStyleCnt="28">
        <dgm:presLayoutVars>
          <dgm:bulletEnabled val="1"/>
        </dgm:presLayoutVars>
      </dgm:prSet>
      <dgm:spPr/>
    </dgm:pt>
    <dgm:pt modelId="{691411C7-8B27-49FF-B43B-B73958F267E6}" type="pres">
      <dgm:prSet presAssocID="{33417A9A-C4CE-450B-92B1-C29C9EE20D3A}" presName="aSpace2" presStyleCnt="0"/>
      <dgm:spPr/>
    </dgm:pt>
    <dgm:pt modelId="{1385E6CF-8BF9-4571-B33B-8EBEB9CC2F0A}" type="pres">
      <dgm:prSet presAssocID="{D0FDAD5F-7CFB-4FF8-B67C-F6A2C42F57EF}" presName="childNode" presStyleLbl="node1" presStyleIdx="20" presStyleCnt="28">
        <dgm:presLayoutVars>
          <dgm:bulletEnabled val="1"/>
        </dgm:presLayoutVars>
      </dgm:prSet>
      <dgm:spPr/>
    </dgm:pt>
    <dgm:pt modelId="{58A54C44-A2CD-4910-8E73-7722E485296C}" type="pres">
      <dgm:prSet presAssocID="{D0FDAD5F-7CFB-4FF8-B67C-F6A2C42F57EF}" presName="aSpace2" presStyleCnt="0"/>
      <dgm:spPr/>
    </dgm:pt>
    <dgm:pt modelId="{A05476A5-2164-4DA8-8D9D-CC3A039EAD1A}" type="pres">
      <dgm:prSet presAssocID="{12BD5493-BB79-4212-80B4-855A06214B42}" presName="childNode" presStyleLbl="node1" presStyleIdx="21" presStyleCnt="28">
        <dgm:presLayoutVars>
          <dgm:bulletEnabled val="1"/>
        </dgm:presLayoutVars>
      </dgm:prSet>
      <dgm:spPr/>
    </dgm:pt>
    <dgm:pt modelId="{978B9317-FBCE-471A-8DDE-313B3A916D6E}" type="pres">
      <dgm:prSet presAssocID="{12BD5493-BB79-4212-80B4-855A06214B42}" presName="aSpace2" presStyleCnt="0"/>
      <dgm:spPr/>
    </dgm:pt>
    <dgm:pt modelId="{841502A3-85A1-4898-B2A3-45200F30F71A}" type="pres">
      <dgm:prSet presAssocID="{497CDE28-B65B-478F-9D74-CCA32C7B1E23}" presName="childNode" presStyleLbl="node1" presStyleIdx="22" presStyleCnt="28">
        <dgm:presLayoutVars>
          <dgm:bulletEnabled val="1"/>
        </dgm:presLayoutVars>
      </dgm:prSet>
      <dgm:spPr/>
    </dgm:pt>
    <dgm:pt modelId="{B9DD738C-1EC8-4E20-A7DC-EB15588A83A7}" type="pres">
      <dgm:prSet presAssocID="{497CDE28-B65B-478F-9D74-CCA32C7B1E23}" presName="aSpace2" presStyleCnt="0"/>
      <dgm:spPr/>
    </dgm:pt>
    <dgm:pt modelId="{D3A4B0C3-1D07-409D-A45A-2EE7608783C1}" type="pres">
      <dgm:prSet presAssocID="{9E28636A-E5C5-48B8-B3E9-845846B07D13}" presName="childNode" presStyleLbl="node1" presStyleIdx="23" presStyleCnt="28">
        <dgm:presLayoutVars>
          <dgm:bulletEnabled val="1"/>
        </dgm:presLayoutVars>
      </dgm:prSet>
      <dgm:spPr/>
    </dgm:pt>
    <dgm:pt modelId="{CB49941A-35FC-4F7A-96CB-2BD6704ACB55}" type="pres">
      <dgm:prSet presAssocID="{9E28636A-E5C5-48B8-B3E9-845846B07D13}" presName="aSpace2" presStyleCnt="0"/>
      <dgm:spPr/>
    </dgm:pt>
    <dgm:pt modelId="{975C7291-62AE-4E72-8419-1FC8F9C0315E}" type="pres">
      <dgm:prSet presAssocID="{D641D438-525E-4537-A7B1-24F55A90FA93}" presName="childNode" presStyleLbl="node1" presStyleIdx="24" presStyleCnt="28">
        <dgm:presLayoutVars>
          <dgm:bulletEnabled val="1"/>
        </dgm:presLayoutVars>
      </dgm:prSet>
      <dgm:spPr/>
    </dgm:pt>
    <dgm:pt modelId="{FE4D6A09-AF0B-4EDB-A345-FA4D594566EA}" type="pres">
      <dgm:prSet presAssocID="{D641D438-525E-4537-A7B1-24F55A90FA93}" presName="aSpace2" presStyleCnt="0"/>
      <dgm:spPr/>
    </dgm:pt>
    <dgm:pt modelId="{5F265A25-E373-4580-AD6F-084319232441}" type="pres">
      <dgm:prSet presAssocID="{72EE79A2-A465-4D6C-A207-483BAB573F6E}" presName="childNode" presStyleLbl="node1" presStyleIdx="25" presStyleCnt="28">
        <dgm:presLayoutVars>
          <dgm:bulletEnabled val="1"/>
        </dgm:presLayoutVars>
      </dgm:prSet>
      <dgm:spPr/>
    </dgm:pt>
    <dgm:pt modelId="{AD8D5509-6459-46F5-B21A-C7F309E4A75B}" type="pres">
      <dgm:prSet presAssocID="{72EE79A2-A465-4D6C-A207-483BAB573F6E}" presName="aSpace2" presStyleCnt="0"/>
      <dgm:spPr/>
    </dgm:pt>
    <dgm:pt modelId="{03276480-D16F-4404-8976-96304A20C831}" type="pres">
      <dgm:prSet presAssocID="{38FC4207-C422-4BE7-AAB7-94A3E3F39EEF}" presName="childNode" presStyleLbl="node1" presStyleIdx="26" presStyleCnt="28">
        <dgm:presLayoutVars>
          <dgm:bulletEnabled val="1"/>
        </dgm:presLayoutVars>
      </dgm:prSet>
      <dgm:spPr/>
    </dgm:pt>
    <dgm:pt modelId="{39A8E00D-E00F-4506-A7F0-C2C7AE06E45A}" type="pres">
      <dgm:prSet presAssocID="{38FC4207-C422-4BE7-AAB7-94A3E3F39EEF}" presName="aSpace2" presStyleCnt="0"/>
      <dgm:spPr/>
    </dgm:pt>
    <dgm:pt modelId="{2ABE30DC-FCC1-4314-BFC1-1C85FA98D688}" type="pres">
      <dgm:prSet presAssocID="{ED49143D-66A2-4AC6-811B-BA8767F12CAE}" presName="childNode" presStyleLbl="node1" presStyleIdx="27" presStyleCnt="28">
        <dgm:presLayoutVars>
          <dgm:bulletEnabled val="1"/>
        </dgm:presLayoutVars>
      </dgm:prSet>
      <dgm:spPr/>
    </dgm:pt>
  </dgm:ptLst>
  <dgm:cxnLst>
    <dgm:cxn modelId="{F9C90D02-51F6-4B74-9697-57C9C4163D4B}" type="presOf" srcId="{45557348-3A6A-4AD2-9A1D-424C81977EA2}" destId="{1608D2CB-C9F7-4883-8586-B1896FD43F57}" srcOrd="0" destOrd="0" presId="urn:microsoft.com/office/officeart/2005/8/layout/lProcess2"/>
    <dgm:cxn modelId="{156AB006-575B-4D60-9A47-62DCF032F9F7}" type="presOf" srcId="{D641D438-525E-4537-A7B1-24F55A90FA93}" destId="{975C7291-62AE-4E72-8419-1FC8F9C0315E}" srcOrd="0" destOrd="0" presId="urn:microsoft.com/office/officeart/2005/8/layout/lProcess2"/>
    <dgm:cxn modelId="{A8B45B07-14EE-422E-B011-B9695D245040}" srcId="{AC493F96-41BB-4206-AFFC-6E2C4F20784E}" destId="{C7EFBDD3-5294-4D47-8846-A08B71D4A8CC}" srcOrd="1" destOrd="0" parTransId="{6A95F454-7D12-4DDA-A691-A0B03E91DAE3}" sibTransId="{A152950A-58F3-4BEF-8851-D75FA2F7FE46}"/>
    <dgm:cxn modelId="{CE0A6D0C-CC7A-494C-BFD4-04D36D4B94CE}" srcId="{C7EFBDD3-5294-4D47-8846-A08B71D4A8CC}" destId="{7B075D27-A729-468F-91F5-84D9B3DB3B8D}" srcOrd="4" destOrd="0" parTransId="{2B9277D6-B2FB-4615-93BA-261B85C3773A}" sibTransId="{35B814C6-0DA4-46E5-8B56-CED715B9A2D8}"/>
    <dgm:cxn modelId="{E301490E-3BD6-4FB4-9D57-678CFA78AD1F}" srcId="{C7EFBDD3-5294-4D47-8846-A08B71D4A8CC}" destId="{08F4214E-584D-421A-A0A6-67FACDE1B936}" srcOrd="2" destOrd="0" parTransId="{4DEB2599-3590-4A27-9A89-7FADB7C5122D}" sibTransId="{5132DDDC-5A49-4755-B28F-CFDFFEF323DE}"/>
    <dgm:cxn modelId="{02516210-C4A7-4ED6-AB31-6C640D311F8D}" srcId="{45557348-3A6A-4AD2-9A1D-424C81977EA2}" destId="{1635B5A4-D2AF-4261-B206-FCA9A84E1C97}" srcOrd="0" destOrd="0" parTransId="{F7D7C806-0E0D-4109-B5DF-25EAD120969E}" sibTransId="{24BBDF3B-38C2-4302-AA06-7D80F0AE4514}"/>
    <dgm:cxn modelId="{B77AA512-32DD-4C36-85F6-011F4A16D9CC}" type="presOf" srcId="{33417A9A-C4CE-450B-92B1-C29C9EE20D3A}" destId="{65794E95-44FC-4B06-9E0C-DAB1AC07ED92}" srcOrd="0" destOrd="0" presId="urn:microsoft.com/office/officeart/2005/8/layout/lProcess2"/>
    <dgm:cxn modelId="{C08F691B-DCBD-4A92-8EEF-4AB7D0D21499}" type="presOf" srcId="{D56C449A-0A3C-4DDD-9C8C-2B35292C6175}" destId="{E347F418-091B-4C72-B048-689DA2D7B011}" srcOrd="0" destOrd="0" presId="urn:microsoft.com/office/officeart/2005/8/layout/lProcess2"/>
    <dgm:cxn modelId="{96539A1B-B0D6-4113-9C15-3E665F45B968}" type="presOf" srcId="{08F4214E-584D-421A-A0A6-67FACDE1B936}" destId="{D3628462-98C3-4B8D-A8F8-53DD6B5A6EE8}" srcOrd="0" destOrd="0" presId="urn:microsoft.com/office/officeart/2005/8/layout/lProcess2"/>
    <dgm:cxn modelId="{779B8A1C-F04B-4038-BF2A-346FE7452203}" type="presOf" srcId="{38FC4207-C422-4BE7-AAB7-94A3E3F39EEF}" destId="{03276480-D16F-4404-8976-96304A20C831}" srcOrd="0" destOrd="0" presId="urn:microsoft.com/office/officeart/2005/8/layout/lProcess2"/>
    <dgm:cxn modelId="{4F522D20-19EE-40BE-82E1-61DE980433F6}" type="presOf" srcId="{C06C4690-576B-4AA2-87D3-FBB1CCB2C86E}" destId="{D1E49DF0-565D-4993-935F-0495974D52D6}" srcOrd="0" destOrd="0" presId="urn:microsoft.com/office/officeart/2005/8/layout/lProcess2"/>
    <dgm:cxn modelId="{C84FA421-4FA3-41BE-A0CB-DEE8F5951FEC}" srcId="{AC493F96-41BB-4206-AFFC-6E2C4F20784E}" destId="{D113DD07-8750-4A4F-83EA-0389E4597A92}" srcOrd="2" destOrd="0" parTransId="{2DBB77A9-6E3E-451A-81D6-B86C7FB8A7B2}" sibTransId="{635192F0-8820-4EF9-BB7C-86B9B11DEB71}"/>
    <dgm:cxn modelId="{6690E627-B4F9-4582-9E0E-097C18E7F90A}" srcId="{45557348-3A6A-4AD2-9A1D-424C81977EA2}" destId="{436B09E8-B238-4D0B-B42D-24B7B0E0BFC8}" srcOrd="3" destOrd="0" parTransId="{D977CC39-6DAF-48F1-8862-563C6F1CA4AA}" sibTransId="{425C8B9F-DA57-4967-98A8-979948D910B0}"/>
    <dgm:cxn modelId="{0CC19931-FC03-4272-BF45-A1B4E3A2F61E}" type="presOf" srcId="{12BD5493-BB79-4212-80B4-855A06214B42}" destId="{A05476A5-2164-4DA8-8D9D-CC3A039EAD1A}" srcOrd="0" destOrd="0" presId="urn:microsoft.com/office/officeart/2005/8/layout/lProcess2"/>
    <dgm:cxn modelId="{37AAA033-6977-4CDF-B019-4B04B7A79FA2}" type="presOf" srcId="{497CDE28-B65B-478F-9D74-CCA32C7B1E23}" destId="{841502A3-85A1-4898-B2A3-45200F30F71A}" srcOrd="0" destOrd="0" presId="urn:microsoft.com/office/officeart/2005/8/layout/lProcess2"/>
    <dgm:cxn modelId="{650AA933-F690-418E-80F3-DA6441542D5C}" srcId="{C7EFBDD3-5294-4D47-8846-A08B71D4A8CC}" destId="{D56C449A-0A3C-4DDD-9C8C-2B35292C6175}" srcOrd="5" destOrd="0" parTransId="{108CE58E-B1FF-42D6-B02B-C327F266843F}" sibTransId="{08E4750D-B7A7-43DB-B5ED-569D7D2CFFC5}"/>
    <dgm:cxn modelId="{464AD034-C577-4D83-BDBE-D7C0CDC0C644}" type="presOf" srcId="{4DD00986-DA7A-4979-9DEE-EBE1B0956B6F}" destId="{FCECAE4A-38BD-46A1-A6FE-877BD5E03739}" srcOrd="0" destOrd="0" presId="urn:microsoft.com/office/officeart/2005/8/layout/lProcess2"/>
    <dgm:cxn modelId="{DEA7F035-17EF-4C8E-9521-F8AF02D1CB36}" type="presOf" srcId="{72EE79A2-A465-4D6C-A207-483BAB573F6E}" destId="{5F265A25-E373-4580-AD6F-084319232441}" srcOrd="0" destOrd="0" presId="urn:microsoft.com/office/officeart/2005/8/layout/lProcess2"/>
    <dgm:cxn modelId="{839C443F-8FA2-4A43-AAFF-BEA56A047B61}" type="presOf" srcId="{57AC18F3-3B90-4E49-A90C-1FA41EE1DD25}" destId="{F6493A06-5DA6-4A80-9912-BB9DAD67CAA0}" srcOrd="0" destOrd="0" presId="urn:microsoft.com/office/officeart/2005/8/layout/lProcess2"/>
    <dgm:cxn modelId="{A57A235B-CE17-433B-90A7-B50C11FBDA63}" type="presOf" srcId="{994CCF03-F14B-4C80-BAE4-4645C223C9C3}" destId="{5D0F1B71-1838-4B93-B442-695CA7FFD628}" srcOrd="0" destOrd="0" presId="urn:microsoft.com/office/officeart/2005/8/layout/lProcess2"/>
    <dgm:cxn modelId="{763C0C41-BB5D-4421-A337-EEAF8680B055}" srcId="{D113DD07-8750-4A4F-83EA-0389E4597A92}" destId="{12BD5493-BB79-4212-80B4-855A06214B42}" srcOrd="3" destOrd="0" parTransId="{1FBD6BA7-81D1-4563-887D-108F2DAEFE31}" sibTransId="{C721646C-B51A-4740-A28C-42C44A38F0B4}"/>
    <dgm:cxn modelId="{59914B48-4118-451B-9C47-6ABCE225282C}" srcId="{D113DD07-8750-4A4F-83EA-0389E4597A92}" destId="{38FC4207-C422-4BE7-AAB7-94A3E3F39EEF}" srcOrd="8" destOrd="0" parTransId="{97DA41C1-9137-4A21-9F2D-F61AE4DBE963}" sibTransId="{A8F90069-C3C5-4428-8CD8-F65472FFCEE2}"/>
    <dgm:cxn modelId="{559B8149-57D7-48A2-B3A8-3FD9C8E6C522}" srcId="{D113DD07-8750-4A4F-83EA-0389E4597A92}" destId="{497CDE28-B65B-478F-9D74-CCA32C7B1E23}" srcOrd="4" destOrd="0" parTransId="{7A4D7402-3923-4E5D-934C-962187C4AC2F}" sibTransId="{4AC4C1A4-92CD-4EC9-AAB6-4EBBCB769527}"/>
    <dgm:cxn modelId="{9311C66B-00C6-4017-AC81-E87D745E8725}" srcId="{D113DD07-8750-4A4F-83EA-0389E4597A92}" destId="{33417A9A-C4CE-450B-92B1-C29C9EE20D3A}" srcOrd="1" destOrd="0" parTransId="{446A87D1-7ABF-4E32-BF08-9491954D98A3}" sibTransId="{1057D6E5-1972-4942-A395-CE18A0BE3CFF}"/>
    <dgm:cxn modelId="{EFD63B6C-25F5-42B1-9A3C-619F73825A8B}" srcId="{C7EFBDD3-5294-4D47-8846-A08B71D4A8CC}" destId="{3098EF05-A04C-4EBB-BD5F-96F7BBCCED65}" srcOrd="6" destOrd="0" parTransId="{17A9AE3D-C22C-4865-9371-AEFDA6332BAE}" sibTransId="{17BAC216-9E05-4BF0-A712-2A9E96555B4F}"/>
    <dgm:cxn modelId="{6BD4B34F-ED5D-4CE5-A4F7-AB35E5E0907C}" srcId="{C7EFBDD3-5294-4D47-8846-A08B71D4A8CC}" destId="{3F30A7FA-3681-40DA-8A77-F5A14A3332D1}" srcOrd="1" destOrd="0" parTransId="{1D628D27-9D0A-48BA-B3BD-1507416A7DC8}" sibTransId="{07D2842C-CCDE-46B3-9AA9-ED3A617E9E30}"/>
    <dgm:cxn modelId="{5EF5CB4F-DE84-4247-943C-EA36E1DE9438}" srcId="{45557348-3A6A-4AD2-9A1D-424C81977EA2}" destId="{4DD00986-DA7A-4979-9DEE-EBE1B0956B6F}" srcOrd="6" destOrd="0" parTransId="{391EA3F2-B812-4C67-B638-17BACAB89624}" sibTransId="{4451ECFD-19AD-43CE-BBBF-EFC0A1066A30}"/>
    <dgm:cxn modelId="{E9AB4A70-7D78-436A-99E0-18D76C85958C}" type="presOf" srcId="{3098EF05-A04C-4EBB-BD5F-96F7BBCCED65}" destId="{CFFBDEF8-A307-48D1-95B5-ED613016C455}" srcOrd="0" destOrd="0" presId="urn:microsoft.com/office/officeart/2005/8/layout/lProcess2"/>
    <dgm:cxn modelId="{23E6A571-F49D-4E21-A3FB-730EA7B7548F}" srcId="{D113DD07-8750-4A4F-83EA-0389E4597A92}" destId="{ED49143D-66A2-4AC6-811B-BA8767F12CAE}" srcOrd="9" destOrd="0" parTransId="{1D9C5AB0-2CA6-4D19-AC7C-9A45C5398F7E}" sibTransId="{1165C9C7-1B91-42D3-A5DE-DEA3B9962051}"/>
    <dgm:cxn modelId="{84D0B851-5BBA-48D5-A111-475DAA20EC80}" type="presOf" srcId="{95B635F8-9F11-4F7C-AAE6-2A0ED6BD6868}" destId="{4048F1A2-665B-407A-8D63-01D7A3AFAB67}" srcOrd="0" destOrd="0" presId="urn:microsoft.com/office/officeart/2005/8/layout/lProcess2"/>
    <dgm:cxn modelId="{D3859052-4B15-4925-ADC4-33BBCC58F7EA}" srcId="{AC493F96-41BB-4206-AFFC-6E2C4F20784E}" destId="{45557348-3A6A-4AD2-9A1D-424C81977EA2}" srcOrd="0" destOrd="0" parTransId="{FC2F5503-60DF-45DA-9A15-0FB7360CB0CD}" sibTransId="{D2452B52-6217-4856-A1B3-3EC8A6E009EC}"/>
    <dgm:cxn modelId="{EBA44973-B93A-4C78-B7F2-B9ECE391E3B4}" type="presOf" srcId="{6C21509B-70ED-4CCE-BDFF-FA5F3481EA06}" destId="{863C5235-22D4-41B5-B6E2-A1F61B8983B0}" srcOrd="0" destOrd="0" presId="urn:microsoft.com/office/officeart/2005/8/layout/lProcess2"/>
    <dgm:cxn modelId="{D6F17754-DF05-4B8B-A1A7-1CC42BB76FB0}" srcId="{45557348-3A6A-4AD2-9A1D-424C81977EA2}" destId="{1FE733E5-1A76-4F7F-B13E-08476C09EC65}" srcOrd="2" destOrd="0" parTransId="{E5411563-1729-4BBB-9B77-D110DE7A597B}" sibTransId="{5F56ADCA-0AD7-4142-852F-2BF224558EC0}"/>
    <dgm:cxn modelId="{FD59A457-13CC-4ACF-90EF-ED48E1A672AD}" type="presOf" srcId="{3F30A7FA-3681-40DA-8A77-F5A14A3332D1}" destId="{A875DE0B-4C26-43BF-92F9-D1048792008D}" srcOrd="0" destOrd="0" presId="urn:microsoft.com/office/officeart/2005/8/layout/lProcess2"/>
    <dgm:cxn modelId="{50B6E257-5730-4B91-A3CB-A95DD9D3D0DC}" srcId="{C7EFBDD3-5294-4D47-8846-A08B71D4A8CC}" destId="{57AC18F3-3B90-4E49-A90C-1FA41EE1DD25}" srcOrd="7" destOrd="0" parTransId="{ECDD1904-97AF-4B98-BD0D-2BB1693E7D4C}" sibTransId="{D6D8FD08-D933-4FC5-9C1E-4D88179DEC47}"/>
    <dgm:cxn modelId="{1B9A8684-360E-4ACC-9611-65926088A6DA}" type="presOf" srcId="{9E28636A-E5C5-48B8-B3E9-845846B07D13}" destId="{D3A4B0C3-1D07-409D-A45A-2EE7608783C1}" srcOrd="0" destOrd="0" presId="urn:microsoft.com/office/officeart/2005/8/layout/lProcess2"/>
    <dgm:cxn modelId="{3B1A4589-0A7C-4326-99B0-50F917402180}" srcId="{C7EFBDD3-5294-4D47-8846-A08B71D4A8CC}" destId="{D274462E-42A4-466E-8C8B-2578652441D4}" srcOrd="3" destOrd="0" parTransId="{2AD398CF-107C-4E57-ABEB-A88F19E50AA8}" sibTransId="{F9F086FF-A29E-4393-B607-23B4F62EB989}"/>
    <dgm:cxn modelId="{79F3098D-A20C-4A84-8278-B84E9CD83926}" srcId="{D113DD07-8750-4A4F-83EA-0389E4597A92}" destId="{D641D438-525E-4537-A7B1-24F55A90FA93}" srcOrd="6" destOrd="0" parTransId="{29F35656-F446-4096-8300-5FB9E2E0989A}" sibTransId="{B6E13301-56D6-4819-9C26-FE936B4984EB}"/>
    <dgm:cxn modelId="{21BA5095-2CC8-4DA9-9D2F-8F369AB10C43}" type="presOf" srcId="{D0FDAD5F-7CFB-4FF8-B67C-F6A2C42F57EF}" destId="{1385E6CF-8BF9-4571-B33B-8EBEB9CC2F0A}" srcOrd="0" destOrd="0" presId="urn:microsoft.com/office/officeart/2005/8/layout/lProcess2"/>
    <dgm:cxn modelId="{F21CAA9A-B266-4519-8ECF-3C55D198A138}" type="presOf" srcId="{D113DD07-8750-4A4F-83EA-0389E4597A92}" destId="{4FE73880-E4EC-4D19-80AF-B8C2846A64EF}" srcOrd="0" destOrd="0" presId="urn:microsoft.com/office/officeart/2005/8/layout/lProcess2"/>
    <dgm:cxn modelId="{C0D631A8-98F4-4DA6-9140-EAEBFF034D24}" type="presOf" srcId="{79282D42-7356-4E83-B9B1-BB8D832CBF11}" destId="{AE91AEF2-6FC5-49A1-BC82-886D38BA016F}" srcOrd="0" destOrd="0" presId="urn:microsoft.com/office/officeart/2005/8/layout/lProcess2"/>
    <dgm:cxn modelId="{345478AC-5A20-45CC-A426-4968E47E4DF3}" srcId="{45557348-3A6A-4AD2-9A1D-424C81977EA2}" destId="{58708C1D-948C-48C7-AB7C-CBF4CEF1F0CD}" srcOrd="4" destOrd="0" parTransId="{2AFCE4D2-8156-4B00-8C46-0D90936224E6}" sibTransId="{3553221E-06E2-4A42-BD3B-207FF9304634}"/>
    <dgm:cxn modelId="{FA7926B0-CE9D-419E-9754-552D3FBF63C8}" type="presOf" srcId="{063ABB64-CE32-481C-ADE5-4AF53521F890}" destId="{7D88E541-DF52-40E7-A1C3-45C4B8BA7398}" srcOrd="0" destOrd="0" presId="urn:microsoft.com/office/officeart/2005/8/layout/lProcess2"/>
    <dgm:cxn modelId="{58765AB4-9573-4E17-AC2E-6C702722F85E}" type="presOf" srcId="{1FE733E5-1A76-4F7F-B13E-08476C09EC65}" destId="{E04314F1-812F-47D8-8074-9DE4AC2EBCD4}" srcOrd="0" destOrd="0" presId="urn:microsoft.com/office/officeart/2005/8/layout/lProcess2"/>
    <dgm:cxn modelId="{654387B7-681C-4E88-92DC-AAF3434EF05F}" srcId="{D113DD07-8750-4A4F-83EA-0389E4597A92}" destId="{72EE79A2-A465-4D6C-A207-483BAB573F6E}" srcOrd="7" destOrd="0" parTransId="{C635483B-44E9-4EB6-9EC8-AEE7745EF819}" sibTransId="{B0E1B835-38D9-474B-9B49-AF243793AAD9}"/>
    <dgm:cxn modelId="{4CAD57B9-3850-456E-A69F-DBEE32331C10}" type="presOf" srcId="{45557348-3A6A-4AD2-9A1D-424C81977EA2}" destId="{D9F38F83-F672-4561-8A1D-0007414F2E89}" srcOrd="1" destOrd="0" presId="urn:microsoft.com/office/officeart/2005/8/layout/lProcess2"/>
    <dgm:cxn modelId="{7362F4BB-81C2-4DF5-8CB1-10EFB36A488A}" srcId="{45557348-3A6A-4AD2-9A1D-424C81977EA2}" destId="{063ABB64-CE32-481C-ADE5-4AF53521F890}" srcOrd="7" destOrd="0" parTransId="{FECB5732-D5CB-4EEC-9FC9-B4602B64F2EE}" sibTransId="{735107FE-9551-4628-8AE5-38FB7669F2E4}"/>
    <dgm:cxn modelId="{CFC75ABF-2C71-4FF1-B088-77C8261D6830}" type="presOf" srcId="{D274462E-42A4-466E-8C8B-2578652441D4}" destId="{214EB3A1-39AD-446A-991C-F689DFC39F05}" srcOrd="0" destOrd="0" presId="urn:microsoft.com/office/officeart/2005/8/layout/lProcess2"/>
    <dgm:cxn modelId="{E802EFC2-7E4A-4C4A-9FF6-F7CE24128FE4}" type="presOf" srcId="{C7EFBDD3-5294-4D47-8846-A08B71D4A8CC}" destId="{1A839FFF-43DC-4F41-B980-8E0DAC772D1C}" srcOrd="1" destOrd="0" presId="urn:microsoft.com/office/officeart/2005/8/layout/lProcess2"/>
    <dgm:cxn modelId="{2270F2C7-2DB7-4D4A-B5ED-D88D668AC7F3}" srcId="{45557348-3A6A-4AD2-9A1D-424C81977EA2}" destId="{6C21509B-70ED-4CCE-BDFF-FA5F3481EA06}" srcOrd="9" destOrd="0" parTransId="{1DA1E1B6-47E7-4B74-92E2-154498AF89CD}" sibTransId="{88590D76-1532-4606-9F9F-5C4076F34166}"/>
    <dgm:cxn modelId="{AEE271CC-8F6B-4F9C-9CA4-E8A9D412D9E3}" type="presOf" srcId="{58708C1D-948C-48C7-AB7C-CBF4CEF1F0CD}" destId="{79E69F3E-AE4A-45E8-B23F-1D5EB6A4E7B0}" srcOrd="0" destOrd="0" presId="urn:microsoft.com/office/officeart/2005/8/layout/lProcess2"/>
    <dgm:cxn modelId="{CD8619CD-09CA-4CD2-970C-371AE2B15BB2}" type="presOf" srcId="{AC493F96-41BB-4206-AFFC-6E2C4F20784E}" destId="{7DF3B547-0DB4-480E-ABD5-CD926A56134B}" srcOrd="0" destOrd="0" presId="urn:microsoft.com/office/officeart/2005/8/layout/lProcess2"/>
    <dgm:cxn modelId="{839502CF-DE9F-4B37-A4F5-50B3AEEEEA88}" srcId="{45557348-3A6A-4AD2-9A1D-424C81977EA2}" destId="{994CCF03-F14B-4C80-BAE4-4645C223C9C3}" srcOrd="5" destOrd="0" parTransId="{8A39D60C-1458-403C-8161-6F48A941F2A6}" sibTransId="{6C667385-38A8-425C-8484-0CF0064FC49B}"/>
    <dgm:cxn modelId="{289724D2-0AA5-4A09-AF67-209F40B383C0}" srcId="{D113DD07-8750-4A4F-83EA-0389E4597A92}" destId="{9E28636A-E5C5-48B8-B3E9-845846B07D13}" srcOrd="5" destOrd="0" parTransId="{0D77E0B8-EBFC-4ECA-AB29-BC6E72FCC4C8}" sibTransId="{F1013209-3594-4468-8CFB-E916BD4DFC2B}"/>
    <dgm:cxn modelId="{6C5F07D3-E176-448C-8705-B77FC16609F8}" type="presOf" srcId="{436B09E8-B238-4D0B-B42D-24B7B0E0BFC8}" destId="{40D47DF2-3528-47E7-BE0D-C8DBC06DC564}" srcOrd="0" destOrd="0" presId="urn:microsoft.com/office/officeart/2005/8/layout/lProcess2"/>
    <dgm:cxn modelId="{159CB4DD-E0EC-4ED1-B323-3EF823DA6E6B}" srcId="{45557348-3A6A-4AD2-9A1D-424C81977EA2}" destId="{95B635F8-9F11-4F7C-AAE6-2A0ED6BD6868}" srcOrd="8" destOrd="0" parTransId="{03D35CE7-64F7-4B49-B4F7-12EC59E1AE55}" sibTransId="{DBA8B1C4-F1BD-4504-B293-92E76EB9B555}"/>
    <dgm:cxn modelId="{345D1FE2-D066-4237-B044-F99F07609A04}" type="presOf" srcId="{D113DD07-8750-4A4F-83EA-0389E4597A92}" destId="{6C183903-68B9-49CC-B026-BDAE62C86085}" srcOrd="1" destOrd="0" presId="urn:microsoft.com/office/officeart/2005/8/layout/lProcess2"/>
    <dgm:cxn modelId="{9C2B03E3-59E9-4735-BB42-F1D29D0EF1B8}" srcId="{C7EFBDD3-5294-4D47-8846-A08B71D4A8CC}" destId="{79282D42-7356-4E83-B9B1-BB8D832CBF11}" srcOrd="0" destOrd="0" parTransId="{9FEA588D-FAF2-48E1-B3A1-E1DC9B4E4802}" sibTransId="{E14044F1-094C-404A-A570-4B0094B08659}"/>
    <dgm:cxn modelId="{359C3BE3-F266-4F55-9927-EA1A6E10BC3D}" srcId="{D113DD07-8750-4A4F-83EA-0389E4597A92}" destId="{C8B457AF-9131-4C98-A272-8DED83CF6BBF}" srcOrd="0" destOrd="0" parTransId="{A3A6329E-EFA1-4FFE-900D-8CAFF113B870}" sibTransId="{8EB684D6-2289-4C5C-B2DC-5CD70B57D053}"/>
    <dgm:cxn modelId="{8C8332E5-5318-429A-85E9-EB1AA8F9B31E}" type="presOf" srcId="{1635B5A4-D2AF-4261-B206-FCA9A84E1C97}" destId="{A35EFF59-632C-4D09-9900-DE256ED94396}" srcOrd="0" destOrd="0" presId="urn:microsoft.com/office/officeart/2005/8/layout/lProcess2"/>
    <dgm:cxn modelId="{C08E3CE5-244B-4A81-B3AB-FF64187DF97A}" srcId="{D113DD07-8750-4A4F-83EA-0389E4597A92}" destId="{D0FDAD5F-7CFB-4FF8-B67C-F6A2C42F57EF}" srcOrd="2" destOrd="0" parTransId="{D9816627-6867-48D9-AD81-3191560BC092}" sibTransId="{14479D39-9411-4FB7-B366-623E2C2C9F84}"/>
    <dgm:cxn modelId="{C55435EF-9173-4AFA-8A43-30931438E837}" type="presOf" srcId="{C7EFBDD3-5294-4D47-8846-A08B71D4A8CC}" destId="{C9F1157A-A497-49AB-9F56-585DF37546DD}" srcOrd="0" destOrd="0" presId="urn:microsoft.com/office/officeart/2005/8/layout/lProcess2"/>
    <dgm:cxn modelId="{9E6B78F0-E2C6-4ADC-B6AA-B5E89B4B68A3}" srcId="{45557348-3A6A-4AD2-9A1D-424C81977EA2}" destId="{C06C4690-576B-4AA2-87D3-FBB1CCB2C86E}" srcOrd="1" destOrd="0" parTransId="{CEF86098-6C74-4DAB-ADC5-CB3BA319BF3E}" sibTransId="{78C4C24E-3862-4BE8-B769-C71F1B65E2F5}"/>
    <dgm:cxn modelId="{C65570F5-C33B-41AA-B428-19D24A2A15C5}" type="presOf" srcId="{7B075D27-A729-468F-91F5-84D9B3DB3B8D}" destId="{C3EF5274-D142-4BC1-93A3-2C178722F4E2}" srcOrd="0" destOrd="0" presId="urn:microsoft.com/office/officeart/2005/8/layout/lProcess2"/>
    <dgm:cxn modelId="{BD02B7F7-B873-4DD7-A566-6C27A85FA00F}" type="presOf" srcId="{C8B457AF-9131-4C98-A272-8DED83CF6BBF}" destId="{D7F7BE8C-8EBE-4955-BB89-79B090C57A8F}" srcOrd="0" destOrd="0" presId="urn:microsoft.com/office/officeart/2005/8/layout/lProcess2"/>
    <dgm:cxn modelId="{51FB42FC-CD22-4C46-8626-5D374766806C}" type="presOf" srcId="{ED49143D-66A2-4AC6-811B-BA8767F12CAE}" destId="{2ABE30DC-FCC1-4314-BFC1-1C85FA98D688}" srcOrd="0" destOrd="0" presId="urn:microsoft.com/office/officeart/2005/8/layout/lProcess2"/>
    <dgm:cxn modelId="{AB975C12-B44B-458E-BFB3-090D07A3307A}" type="presParOf" srcId="{7DF3B547-0DB4-480E-ABD5-CD926A56134B}" destId="{BD4EC3C0-22C5-4628-B9FC-B110026B7FD4}" srcOrd="0" destOrd="0" presId="urn:microsoft.com/office/officeart/2005/8/layout/lProcess2"/>
    <dgm:cxn modelId="{B99BB40B-6F6E-430D-9C79-89A7DEAFDFAD}" type="presParOf" srcId="{BD4EC3C0-22C5-4628-B9FC-B110026B7FD4}" destId="{1608D2CB-C9F7-4883-8586-B1896FD43F57}" srcOrd="0" destOrd="0" presId="urn:microsoft.com/office/officeart/2005/8/layout/lProcess2"/>
    <dgm:cxn modelId="{CC40E4DF-5704-43D1-94ED-F3537EF795FE}" type="presParOf" srcId="{BD4EC3C0-22C5-4628-B9FC-B110026B7FD4}" destId="{D9F38F83-F672-4561-8A1D-0007414F2E89}" srcOrd="1" destOrd="0" presId="urn:microsoft.com/office/officeart/2005/8/layout/lProcess2"/>
    <dgm:cxn modelId="{0532445A-2247-4C4F-B732-57F3F5F0A9FF}" type="presParOf" srcId="{BD4EC3C0-22C5-4628-B9FC-B110026B7FD4}" destId="{6DFE937D-05F2-43A1-B837-03645C575007}" srcOrd="2" destOrd="0" presId="urn:microsoft.com/office/officeart/2005/8/layout/lProcess2"/>
    <dgm:cxn modelId="{3D827F95-8850-4A9A-B8D5-AE80B05A740C}" type="presParOf" srcId="{6DFE937D-05F2-43A1-B837-03645C575007}" destId="{DBD8C2A2-7A98-42E4-A412-C4B685903A00}" srcOrd="0" destOrd="0" presId="urn:microsoft.com/office/officeart/2005/8/layout/lProcess2"/>
    <dgm:cxn modelId="{BC0DFB23-1A9C-4ED6-B433-AAE3190E5AB7}" type="presParOf" srcId="{DBD8C2A2-7A98-42E4-A412-C4B685903A00}" destId="{A35EFF59-632C-4D09-9900-DE256ED94396}" srcOrd="0" destOrd="0" presId="urn:microsoft.com/office/officeart/2005/8/layout/lProcess2"/>
    <dgm:cxn modelId="{8BAA6591-3C97-405D-89E5-D235DBE1911A}" type="presParOf" srcId="{DBD8C2A2-7A98-42E4-A412-C4B685903A00}" destId="{6FD964C7-4104-4DB2-B548-50E4A41D4911}" srcOrd="1" destOrd="0" presId="urn:microsoft.com/office/officeart/2005/8/layout/lProcess2"/>
    <dgm:cxn modelId="{0C0DB2F1-2450-49F9-B0C4-0B869ED55DB6}" type="presParOf" srcId="{DBD8C2A2-7A98-42E4-A412-C4B685903A00}" destId="{D1E49DF0-565D-4993-935F-0495974D52D6}" srcOrd="2" destOrd="0" presId="urn:microsoft.com/office/officeart/2005/8/layout/lProcess2"/>
    <dgm:cxn modelId="{83099381-D2F1-4303-839E-D67795D117D7}" type="presParOf" srcId="{DBD8C2A2-7A98-42E4-A412-C4B685903A00}" destId="{7A5594A8-8513-40BD-87C4-489B33AD5EC7}" srcOrd="3" destOrd="0" presId="urn:microsoft.com/office/officeart/2005/8/layout/lProcess2"/>
    <dgm:cxn modelId="{22C9901B-13E1-4956-8514-61DC974C4D11}" type="presParOf" srcId="{DBD8C2A2-7A98-42E4-A412-C4B685903A00}" destId="{E04314F1-812F-47D8-8074-9DE4AC2EBCD4}" srcOrd="4" destOrd="0" presId="urn:microsoft.com/office/officeart/2005/8/layout/lProcess2"/>
    <dgm:cxn modelId="{73C2D009-1624-4275-80A9-D8B77CF7C5CA}" type="presParOf" srcId="{DBD8C2A2-7A98-42E4-A412-C4B685903A00}" destId="{A1C9E052-7876-4E40-9420-EFEE437B9E6D}" srcOrd="5" destOrd="0" presId="urn:microsoft.com/office/officeart/2005/8/layout/lProcess2"/>
    <dgm:cxn modelId="{56E9CA29-B06F-4242-80C2-4ADE549D238D}" type="presParOf" srcId="{DBD8C2A2-7A98-42E4-A412-C4B685903A00}" destId="{40D47DF2-3528-47E7-BE0D-C8DBC06DC564}" srcOrd="6" destOrd="0" presId="urn:microsoft.com/office/officeart/2005/8/layout/lProcess2"/>
    <dgm:cxn modelId="{55A91DE2-3106-4778-9FF2-DB957E7FED9D}" type="presParOf" srcId="{DBD8C2A2-7A98-42E4-A412-C4B685903A00}" destId="{1F52DCD5-6829-4278-8E77-C8999C77D34A}" srcOrd="7" destOrd="0" presId="urn:microsoft.com/office/officeart/2005/8/layout/lProcess2"/>
    <dgm:cxn modelId="{01088253-1B01-4D90-ADEF-8008F379D2EA}" type="presParOf" srcId="{DBD8C2A2-7A98-42E4-A412-C4B685903A00}" destId="{79E69F3E-AE4A-45E8-B23F-1D5EB6A4E7B0}" srcOrd="8" destOrd="0" presId="urn:microsoft.com/office/officeart/2005/8/layout/lProcess2"/>
    <dgm:cxn modelId="{166A310C-5691-44B0-94D2-927706B66BA3}" type="presParOf" srcId="{DBD8C2A2-7A98-42E4-A412-C4B685903A00}" destId="{F8FDB59C-6A7E-4F49-96EF-510B78A72C98}" srcOrd="9" destOrd="0" presId="urn:microsoft.com/office/officeart/2005/8/layout/lProcess2"/>
    <dgm:cxn modelId="{114A9832-1E73-4DBF-A64F-8A66A6C7D115}" type="presParOf" srcId="{DBD8C2A2-7A98-42E4-A412-C4B685903A00}" destId="{5D0F1B71-1838-4B93-B442-695CA7FFD628}" srcOrd="10" destOrd="0" presId="urn:microsoft.com/office/officeart/2005/8/layout/lProcess2"/>
    <dgm:cxn modelId="{45706F19-53C1-42DE-A386-1C4598B89DB6}" type="presParOf" srcId="{DBD8C2A2-7A98-42E4-A412-C4B685903A00}" destId="{A798FDF4-167D-44ED-B520-729C53C4FCC4}" srcOrd="11" destOrd="0" presId="urn:microsoft.com/office/officeart/2005/8/layout/lProcess2"/>
    <dgm:cxn modelId="{525A17E4-F1DE-4C60-97A2-60BCEDE2E7BB}" type="presParOf" srcId="{DBD8C2A2-7A98-42E4-A412-C4B685903A00}" destId="{FCECAE4A-38BD-46A1-A6FE-877BD5E03739}" srcOrd="12" destOrd="0" presId="urn:microsoft.com/office/officeart/2005/8/layout/lProcess2"/>
    <dgm:cxn modelId="{CDD6581D-5FD5-4A81-96A9-4CCCAD31FF3A}" type="presParOf" srcId="{DBD8C2A2-7A98-42E4-A412-C4B685903A00}" destId="{D9BECCEC-37DE-48CE-BD6E-4E4682402456}" srcOrd="13" destOrd="0" presId="urn:microsoft.com/office/officeart/2005/8/layout/lProcess2"/>
    <dgm:cxn modelId="{02F4288E-3C74-481F-9174-A163AC8921BD}" type="presParOf" srcId="{DBD8C2A2-7A98-42E4-A412-C4B685903A00}" destId="{7D88E541-DF52-40E7-A1C3-45C4B8BA7398}" srcOrd="14" destOrd="0" presId="urn:microsoft.com/office/officeart/2005/8/layout/lProcess2"/>
    <dgm:cxn modelId="{AA942D28-920C-4A4F-AD82-65617B4B8190}" type="presParOf" srcId="{DBD8C2A2-7A98-42E4-A412-C4B685903A00}" destId="{3ADC339C-F212-4A12-AACB-B44DD78AF714}" srcOrd="15" destOrd="0" presId="urn:microsoft.com/office/officeart/2005/8/layout/lProcess2"/>
    <dgm:cxn modelId="{7F408B3D-EA2A-4CC9-AEE3-A5F99BD6956F}" type="presParOf" srcId="{DBD8C2A2-7A98-42E4-A412-C4B685903A00}" destId="{4048F1A2-665B-407A-8D63-01D7A3AFAB67}" srcOrd="16" destOrd="0" presId="urn:microsoft.com/office/officeart/2005/8/layout/lProcess2"/>
    <dgm:cxn modelId="{798B5D18-FFBE-48E5-AA5C-C4787CE6AA54}" type="presParOf" srcId="{DBD8C2A2-7A98-42E4-A412-C4B685903A00}" destId="{343D0280-7208-40A8-AC88-12A0EDE52D64}" srcOrd="17" destOrd="0" presId="urn:microsoft.com/office/officeart/2005/8/layout/lProcess2"/>
    <dgm:cxn modelId="{50B674D7-41F2-48D8-A8DF-3E10D957C53D}" type="presParOf" srcId="{DBD8C2A2-7A98-42E4-A412-C4B685903A00}" destId="{863C5235-22D4-41B5-B6E2-A1F61B8983B0}" srcOrd="18" destOrd="0" presId="urn:microsoft.com/office/officeart/2005/8/layout/lProcess2"/>
    <dgm:cxn modelId="{FE74DF2A-2CF1-47B1-97A3-EF6A5057D964}" type="presParOf" srcId="{7DF3B547-0DB4-480E-ABD5-CD926A56134B}" destId="{31274D22-07A2-4A08-874B-8B5D58C3DE7E}" srcOrd="1" destOrd="0" presId="urn:microsoft.com/office/officeart/2005/8/layout/lProcess2"/>
    <dgm:cxn modelId="{E8D7720C-AD95-4636-BE58-0AF25C6CCE6F}" type="presParOf" srcId="{7DF3B547-0DB4-480E-ABD5-CD926A56134B}" destId="{42293ABD-9680-44A3-ACBD-B8FB492489B5}" srcOrd="2" destOrd="0" presId="urn:microsoft.com/office/officeart/2005/8/layout/lProcess2"/>
    <dgm:cxn modelId="{5BE3C808-BE13-4663-9B7B-75193FF7617C}" type="presParOf" srcId="{42293ABD-9680-44A3-ACBD-B8FB492489B5}" destId="{C9F1157A-A497-49AB-9F56-585DF37546DD}" srcOrd="0" destOrd="0" presId="urn:microsoft.com/office/officeart/2005/8/layout/lProcess2"/>
    <dgm:cxn modelId="{CF3F3A06-4A2A-4FB6-90A3-77DB1D0A675F}" type="presParOf" srcId="{42293ABD-9680-44A3-ACBD-B8FB492489B5}" destId="{1A839FFF-43DC-4F41-B980-8E0DAC772D1C}" srcOrd="1" destOrd="0" presId="urn:microsoft.com/office/officeart/2005/8/layout/lProcess2"/>
    <dgm:cxn modelId="{623021A9-A0BE-4EE4-9FD9-74AD169E444D}" type="presParOf" srcId="{42293ABD-9680-44A3-ACBD-B8FB492489B5}" destId="{A03F0993-F696-4F6B-B3B7-2678ACA5B394}" srcOrd="2" destOrd="0" presId="urn:microsoft.com/office/officeart/2005/8/layout/lProcess2"/>
    <dgm:cxn modelId="{0FA7BC4D-CA88-4390-A617-68C8A1D131AC}" type="presParOf" srcId="{A03F0993-F696-4F6B-B3B7-2678ACA5B394}" destId="{2F74E153-1288-4682-9FAD-B488327581FC}" srcOrd="0" destOrd="0" presId="urn:microsoft.com/office/officeart/2005/8/layout/lProcess2"/>
    <dgm:cxn modelId="{0C63681F-AD0C-41C9-9210-580BE124CB71}" type="presParOf" srcId="{2F74E153-1288-4682-9FAD-B488327581FC}" destId="{AE91AEF2-6FC5-49A1-BC82-886D38BA016F}" srcOrd="0" destOrd="0" presId="urn:microsoft.com/office/officeart/2005/8/layout/lProcess2"/>
    <dgm:cxn modelId="{C64E8C88-0ED6-4F01-9E9B-E5AF1EE314B0}" type="presParOf" srcId="{2F74E153-1288-4682-9FAD-B488327581FC}" destId="{4E6AD2A7-C78C-412C-B39B-2C808F1AD38A}" srcOrd="1" destOrd="0" presId="urn:microsoft.com/office/officeart/2005/8/layout/lProcess2"/>
    <dgm:cxn modelId="{47AE217B-966C-4E43-8EA4-8C5981647E2A}" type="presParOf" srcId="{2F74E153-1288-4682-9FAD-B488327581FC}" destId="{A875DE0B-4C26-43BF-92F9-D1048792008D}" srcOrd="2" destOrd="0" presId="urn:microsoft.com/office/officeart/2005/8/layout/lProcess2"/>
    <dgm:cxn modelId="{B76F06D5-21F4-4485-9603-E3857D6A6347}" type="presParOf" srcId="{2F74E153-1288-4682-9FAD-B488327581FC}" destId="{B1F6B677-367E-4F95-8672-A9F66EB7CBA7}" srcOrd="3" destOrd="0" presId="urn:microsoft.com/office/officeart/2005/8/layout/lProcess2"/>
    <dgm:cxn modelId="{976F59F0-D72B-4CF3-B1AC-47D4ED33CC4D}" type="presParOf" srcId="{2F74E153-1288-4682-9FAD-B488327581FC}" destId="{D3628462-98C3-4B8D-A8F8-53DD6B5A6EE8}" srcOrd="4" destOrd="0" presId="urn:microsoft.com/office/officeart/2005/8/layout/lProcess2"/>
    <dgm:cxn modelId="{173FCC3A-94CF-4403-8564-7D010C519E97}" type="presParOf" srcId="{2F74E153-1288-4682-9FAD-B488327581FC}" destId="{41E78E2F-EC3B-49D2-A5F4-E2156C20A3F8}" srcOrd="5" destOrd="0" presId="urn:microsoft.com/office/officeart/2005/8/layout/lProcess2"/>
    <dgm:cxn modelId="{4042EB6F-AB67-49F2-B9B1-AD223594A178}" type="presParOf" srcId="{2F74E153-1288-4682-9FAD-B488327581FC}" destId="{214EB3A1-39AD-446A-991C-F689DFC39F05}" srcOrd="6" destOrd="0" presId="urn:microsoft.com/office/officeart/2005/8/layout/lProcess2"/>
    <dgm:cxn modelId="{B0B5AE10-BCFE-4452-9B66-3FB1C4FC0CDA}" type="presParOf" srcId="{2F74E153-1288-4682-9FAD-B488327581FC}" destId="{5C8F28FA-7C37-4603-A30B-6285F86FBE49}" srcOrd="7" destOrd="0" presId="urn:microsoft.com/office/officeart/2005/8/layout/lProcess2"/>
    <dgm:cxn modelId="{2E26B5F0-D458-4FBF-AEF2-5D18CAAE364F}" type="presParOf" srcId="{2F74E153-1288-4682-9FAD-B488327581FC}" destId="{C3EF5274-D142-4BC1-93A3-2C178722F4E2}" srcOrd="8" destOrd="0" presId="urn:microsoft.com/office/officeart/2005/8/layout/lProcess2"/>
    <dgm:cxn modelId="{06DF8D63-0CD5-4020-ABE5-DD67DE484CE1}" type="presParOf" srcId="{2F74E153-1288-4682-9FAD-B488327581FC}" destId="{B46C26F9-665D-4770-B34D-CA475AC42179}" srcOrd="9" destOrd="0" presId="urn:microsoft.com/office/officeart/2005/8/layout/lProcess2"/>
    <dgm:cxn modelId="{72246C07-4B54-421F-A8BE-0FA816EBB744}" type="presParOf" srcId="{2F74E153-1288-4682-9FAD-B488327581FC}" destId="{E347F418-091B-4C72-B048-689DA2D7B011}" srcOrd="10" destOrd="0" presId="urn:microsoft.com/office/officeart/2005/8/layout/lProcess2"/>
    <dgm:cxn modelId="{98512DFE-A334-4F34-B34E-52B031965C06}" type="presParOf" srcId="{2F74E153-1288-4682-9FAD-B488327581FC}" destId="{F91B4866-31C4-4C5E-8A78-F470A9AFB592}" srcOrd="11" destOrd="0" presId="urn:microsoft.com/office/officeart/2005/8/layout/lProcess2"/>
    <dgm:cxn modelId="{6258A622-2755-4A5B-91A6-A0DB62C592E3}" type="presParOf" srcId="{2F74E153-1288-4682-9FAD-B488327581FC}" destId="{CFFBDEF8-A307-48D1-95B5-ED613016C455}" srcOrd="12" destOrd="0" presId="urn:microsoft.com/office/officeart/2005/8/layout/lProcess2"/>
    <dgm:cxn modelId="{60C21C36-55DC-4F27-AAFB-9E69EEEE4F81}" type="presParOf" srcId="{2F74E153-1288-4682-9FAD-B488327581FC}" destId="{CA4FD1D9-EBC4-46EF-8358-40A7A2E33EFA}" srcOrd="13" destOrd="0" presId="urn:microsoft.com/office/officeart/2005/8/layout/lProcess2"/>
    <dgm:cxn modelId="{6F477D27-11D5-4AA2-8930-895B2EFAA858}" type="presParOf" srcId="{2F74E153-1288-4682-9FAD-B488327581FC}" destId="{F6493A06-5DA6-4A80-9912-BB9DAD67CAA0}" srcOrd="14" destOrd="0" presId="urn:microsoft.com/office/officeart/2005/8/layout/lProcess2"/>
    <dgm:cxn modelId="{46DB3412-021E-46CF-9E7C-8D989467E464}" type="presParOf" srcId="{7DF3B547-0DB4-480E-ABD5-CD926A56134B}" destId="{43B7B39A-57D0-45FE-A148-0DE40994A562}" srcOrd="3" destOrd="0" presId="urn:microsoft.com/office/officeart/2005/8/layout/lProcess2"/>
    <dgm:cxn modelId="{07093A9C-C7BF-431B-A491-772C53D69DD4}" type="presParOf" srcId="{7DF3B547-0DB4-480E-ABD5-CD926A56134B}" destId="{FBED15B0-54A9-4BC1-AF72-96B153F42109}" srcOrd="4" destOrd="0" presId="urn:microsoft.com/office/officeart/2005/8/layout/lProcess2"/>
    <dgm:cxn modelId="{D9CA44F4-49F6-4F6D-8FF5-21EBFB99EFD3}" type="presParOf" srcId="{FBED15B0-54A9-4BC1-AF72-96B153F42109}" destId="{4FE73880-E4EC-4D19-80AF-B8C2846A64EF}" srcOrd="0" destOrd="0" presId="urn:microsoft.com/office/officeart/2005/8/layout/lProcess2"/>
    <dgm:cxn modelId="{70E17422-F09F-4ADE-8382-BA6FF33B74B1}" type="presParOf" srcId="{FBED15B0-54A9-4BC1-AF72-96B153F42109}" destId="{6C183903-68B9-49CC-B026-BDAE62C86085}" srcOrd="1" destOrd="0" presId="urn:microsoft.com/office/officeart/2005/8/layout/lProcess2"/>
    <dgm:cxn modelId="{02733E8E-FD51-4571-A0E3-E68A533D3217}" type="presParOf" srcId="{FBED15B0-54A9-4BC1-AF72-96B153F42109}" destId="{7AAEF9AB-334D-4B4A-A4DA-35803D2377A3}" srcOrd="2" destOrd="0" presId="urn:microsoft.com/office/officeart/2005/8/layout/lProcess2"/>
    <dgm:cxn modelId="{D930B215-4905-4853-993C-BD3AD5195FFD}" type="presParOf" srcId="{7AAEF9AB-334D-4B4A-A4DA-35803D2377A3}" destId="{67F220B1-B68D-4977-9505-B4978B2F0CEF}" srcOrd="0" destOrd="0" presId="urn:microsoft.com/office/officeart/2005/8/layout/lProcess2"/>
    <dgm:cxn modelId="{CF202DE3-A1E2-4245-B9EF-EB760AB8E90B}" type="presParOf" srcId="{67F220B1-B68D-4977-9505-B4978B2F0CEF}" destId="{D7F7BE8C-8EBE-4955-BB89-79B090C57A8F}" srcOrd="0" destOrd="0" presId="urn:microsoft.com/office/officeart/2005/8/layout/lProcess2"/>
    <dgm:cxn modelId="{3F0919CE-B362-4216-AC3F-A40EBA4EF030}" type="presParOf" srcId="{67F220B1-B68D-4977-9505-B4978B2F0CEF}" destId="{2A784A48-202A-4BF4-80F3-DE67F39FAF2F}" srcOrd="1" destOrd="0" presId="urn:microsoft.com/office/officeart/2005/8/layout/lProcess2"/>
    <dgm:cxn modelId="{6C91F5C4-ED79-46C6-972E-DC576F3D8539}" type="presParOf" srcId="{67F220B1-B68D-4977-9505-B4978B2F0CEF}" destId="{65794E95-44FC-4B06-9E0C-DAB1AC07ED92}" srcOrd="2" destOrd="0" presId="urn:microsoft.com/office/officeart/2005/8/layout/lProcess2"/>
    <dgm:cxn modelId="{C31BBA06-B19B-41E2-8522-1FC9892A4D48}" type="presParOf" srcId="{67F220B1-B68D-4977-9505-B4978B2F0CEF}" destId="{691411C7-8B27-49FF-B43B-B73958F267E6}" srcOrd="3" destOrd="0" presId="urn:microsoft.com/office/officeart/2005/8/layout/lProcess2"/>
    <dgm:cxn modelId="{0A5760F3-7278-4A20-BF7E-D4B2B15DE01D}" type="presParOf" srcId="{67F220B1-B68D-4977-9505-B4978B2F0CEF}" destId="{1385E6CF-8BF9-4571-B33B-8EBEB9CC2F0A}" srcOrd="4" destOrd="0" presId="urn:microsoft.com/office/officeart/2005/8/layout/lProcess2"/>
    <dgm:cxn modelId="{D7B5640A-FD57-4596-849E-FABF8AD31B22}" type="presParOf" srcId="{67F220B1-B68D-4977-9505-B4978B2F0CEF}" destId="{58A54C44-A2CD-4910-8E73-7722E485296C}" srcOrd="5" destOrd="0" presId="urn:microsoft.com/office/officeart/2005/8/layout/lProcess2"/>
    <dgm:cxn modelId="{6CFEAF95-A827-4847-BBAE-82AFCDF2112F}" type="presParOf" srcId="{67F220B1-B68D-4977-9505-B4978B2F0CEF}" destId="{A05476A5-2164-4DA8-8D9D-CC3A039EAD1A}" srcOrd="6" destOrd="0" presId="urn:microsoft.com/office/officeart/2005/8/layout/lProcess2"/>
    <dgm:cxn modelId="{68ACBFE1-CBE3-451E-8CDE-1AC1B11EC6AF}" type="presParOf" srcId="{67F220B1-B68D-4977-9505-B4978B2F0CEF}" destId="{978B9317-FBCE-471A-8DDE-313B3A916D6E}" srcOrd="7" destOrd="0" presId="urn:microsoft.com/office/officeart/2005/8/layout/lProcess2"/>
    <dgm:cxn modelId="{D597E8E5-3108-4214-9241-D017F336AF80}" type="presParOf" srcId="{67F220B1-B68D-4977-9505-B4978B2F0CEF}" destId="{841502A3-85A1-4898-B2A3-45200F30F71A}" srcOrd="8" destOrd="0" presId="urn:microsoft.com/office/officeart/2005/8/layout/lProcess2"/>
    <dgm:cxn modelId="{E8965B61-8AF6-4399-AA73-E6512E90DF9D}" type="presParOf" srcId="{67F220B1-B68D-4977-9505-B4978B2F0CEF}" destId="{B9DD738C-1EC8-4E20-A7DC-EB15588A83A7}" srcOrd="9" destOrd="0" presId="urn:microsoft.com/office/officeart/2005/8/layout/lProcess2"/>
    <dgm:cxn modelId="{F0643172-AE10-43A6-AD82-31CEF502C8F1}" type="presParOf" srcId="{67F220B1-B68D-4977-9505-B4978B2F0CEF}" destId="{D3A4B0C3-1D07-409D-A45A-2EE7608783C1}" srcOrd="10" destOrd="0" presId="urn:microsoft.com/office/officeart/2005/8/layout/lProcess2"/>
    <dgm:cxn modelId="{D557938A-047F-4264-9347-A82332C4EC35}" type="presParOf" srcId="{67F220B1-B68D-4977-9505-B4978B2F0CEF}" destId="{CB49941A-35FC-4F7A-96CB-2BD6704ACB55}" srcOrd="11" destOrd="0" presId="urn:microsoft.com/office/officeart/2005/8/layout/lProcess2"/>
    <dgm:cxn modelId="{1ED3A0B8-89A4-4A55-8BB7-0282D00ABDCE}" type="presParOf" srcId="{67F220B1-B68D-4977-9505-B4978B2F0CEF}" destId="{975C7291-62AE-4E72-8419-1FC8F9C0315E}" srcOrd="12" destOrd="0" presId="urn:microsoft.com/office/officeart/2005/8/layout/lProcess2"/>
    <dgm:cxn modelId="{B06A5504-0CC5-4162-B5C0-666F6054EF21}" type="presParOf" srcId="{67F220B1-B68D-4977-9505-B4978B2F0CEF}" destId="{FE4D6A09-AF0B-4EDB-A345-FA4D594566EA}" srcOrd="13" destOrd="0" presId="urn:microsoft.com/office/officeart/2005/8/layout/lProcess2"/>
    <dgm:cxn modelId="{C81E69A7-40E5-471A-91E9-1A8E6EB66B99}" type="presParOf" srcId="{67F220B1-B68D-4977-9505-B4978B2F0CEF}" destId="{5F265A25-E373-4580-AD6F-084319232441}" srcOrd="14" destOrd="0" presId="urn:microsoft.com/office/officeart/2005/8/layout/lProcess2"/>
    <dgm:cxn modelId="{56EC0BA0-D579-4746-BBA2-9D908084737D}" type="presParOf" srcId="{67F220B1-B68D-4977-9505-B4978B2F0CEF}" destId="{AD8D5509-6459-46F5-B21A-C7F309E4A75B}" srcOrd="15" destOrd="0" presId="urn:microsoft.com/office/officeart/2005/8/layout/lProcess2"/>
    <dgm:cxn modelId="{DC127E26-ADC3-4AF3-A9D3-847EF4CC6B78}" type="presParOf" srcId="{67F220B1-B68D-4977-9505-B4978B2F0CEF}" destId="{03276480-D16F-4404-8976-96304A20C831}" srcOrd="16" destOrd="0" presId="urn:microsoft.com/office/officeart/2005/8/layout/lProcess2"/>
    <dgm:cxn modelId="{D735D7C6-7813-45C6-A336-6CB81A3A198A}" type="presParOf" srcId="{67F220B1-B68D-4977-9505-B4978B2F0CEF}" destId="{39A8E00D-E00F-4506-A7F0-C2C7AE06E45A}" srcOrd="17" destOrd="0" presId="urn:microsoft.com/office/officeart/2005/8/layout/lProcess2"/>
    <dgm:cxn modelId="{4F5F331C-23B6-4E49-A30D-98B650448DE9}" type="presParOf" srcId="{67F220B1-B68D-4977-9505-B4978B2F0CEF}" destId="{2ABE30DC-FCC1-4314-BFC1-1C85FA98D688}" srcOrd="18"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08D2CB-C9F7-4883-8586-B1896FD43F57}">
      <dsp:nvSpPr>
        <dsp:cNvPr id="0" name=""/>
        <dsp:cNvSpPr/>
      </dsp:nvSpPr>
      <dsp:spPr>
        <a:xfrm>
          <a:off x="2150" y="0"/>
          <a:ext cx="5591314" cy="18287999"/>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51460" tIns="251460" rIns="251460" bIns="251460" numCol="1" spcCol="1270" anchor="ctr" anchorCtr="0">
          <a:noAutofit/>
        </a:bodyPr>
        <a:lstStyle/>
        <a:p>
          <a:pPr marL="0" lvl="0" indent="0" algn="ctr" defTabSz="2933700">
            <a:lnSpc>
              <a:spcPct val="90000"/>
            </a:lnSpc>
            <a:spcBef>
              <a:spcPct val="0"/>
            </a:spcBef>
            <a:spcAft>
              <a:spcPct val="35000"/>
            </a:spcAft>
            <a:buNone/>
          </a:pPr>
          <a:r>
            <a:rPr lang="en-US" sz="6600" kern="1200"/>
            <a:t>Upstream processes</a:t>
          </a:r>
        </a:p>
      </dsp:txBody>
      <dsp:txXfrm>
        <a:off x="2150" y="0"/>
        <a:ext cx="5591314" cy="5486399"/>
      </dsp:txXfrm>
    </dsp:sp>
    <dsp:sp modelId="{A35EFF59-632C-4D09-9900-DE256ED94396}">
      <dsp:nvSpPr>
        <dsp:cNvPr id="0" name=""/>
        <dsp:cNvSpPr/>
      </dsp:nvSpPr>
      <dsp:spPr>
        <a:xfrm>
          <a:off x="561281" y="5491087"/>
          <a:ext cx="4473051"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Acquire to dispose</a:t>
          </a:r>
        </a:p>
      </dsp:txBody>
      <dsp:txXfrm>
        <a:off x="591839" y="5521645"/>
        <a:ext cx="4411935" cy="982206"/>
      </dsp:txXfrm>
    </dsp:sp>
    <dsp:sp modelId="{D1E49DF0-565D-4993-935F-0495974D52D6}">
      <dsp:nvSpPr>
        <dsp:cNvPr id="0" name=""/>
        <dsp:cNvSpPr/>
      </dsp:nvSpPr>
      <dsp:spPr>
        <a:xfrm>
          <a:off x="561281" y="6694921"/>
          <a:ext cx="4473051"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Case to resolution</a:t>
          </a:r>
        </a:p>
      </dsp:txBody>
      <dsp:txXfrm>
        <a:off x="591839" y="6725479"/>
        <a:ext cx="4411935" cy="982206"/>
      </dsp:txXfrm>
    </dsp:sp>
    <dsp:sp modelId="{E04314F1-812F-47D8-8074-9DE4AC2EBCD4}">
      <dsp:nvSpPr>
        <dsp:cNvPr id="0" name=""/>
        <dsp:cNvSpPr/>
      </dsp:nvSpPr>
      <dsp:spPr>
        <a:xfrm>
          <a:off x="561281" y="7898754"/>
          <a:ext cx="4473051"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Forecast to plan</a:t>
          </a:r>
        </a:p>
      </dsp:txBody>
      <dsp:txXfrm>
        <a:off x="591839" y="7929312"/>
        <a:ext cx="4411935" cy="982206"/>
      </dsp:txXfrm>
    </dsp:sp>
    <dsp:sp modelId="{40D47DF2-3528-47E7-BE0D-C8DBC06DC564}">
      <dsp:nvSpPr>
        <dsp:cNvPr id="0" name=""/>
        <dsp:cNvSpPr/>
      </dsp:nvSpPr>
      <dsp:spPr>
        <a:xfrm>
          <a:off x="561281" y="9102588"/>
          <a:ext cx="4473051"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Hire to retire</a:t>
          </a:r>
        </a:p>
      </dsp:txBody>
      <dsp:txXfrm>
        <a:off x="591839" y="9133146"/>
        <a:ext cx="4411935" cy="982206"/>
      </dsp:txXfrm>
    </dsp:sp>
    <dsp:sp modelId="{79E69F3E-AE4A-45E8-B23F-1D5EB6A4E7B0}">
      <dsp:nvSpPr>
        <dsp:cNvPr id="0" name=""/>
        <dsp:cNvSpPr/>
      </dsp:nvSpPr>
      <dsp:spPr>
        <a:xfrm>
          <a:off x="561281" y="10306421"/>
          <a:ext cx="4473051"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Inventory to deliver</a:t>
          </a:r>
        </a:p>
      </dsp:txBody>
      <dsp:txXfrm>
        <a:off x="591839" y="10336979"/>
        <a:ext cx="4411935" cy="982206"/>
      </dsp:txXfrm>
    </dsp:sp>
    <dsp:sp modelId="{5D0F1B71-1838-4B93-B442-695CA7FFD628}">
      <dsp:nvSpPr>
        <dsp:cNvPr id="0" name=""/>
        <dsp:cNvSpPr/>
      </dsp:nvSpPr>
      <dsp:spPr>
        <a:xfrm>
          <a:off x="561281" y="11510254"/>
          <a:ext cx="4473051"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Order to cash</a:t>
          </a:r>
        </a:p>
      </dsp:txBody>
      <dsp:txXfrm>
        <a:off x="591839" y="11540812"/>
        <a:ext cx="4411935" cy="982206"/>
      </dsp:txXfrm>
    </dsp:sp>
    <dsp:sp modelId="{FCECAE4A-38BD-46A1-A6FE-877BD5E03739}">
      <dsp:nvSpPr>
        <dsp:cNvPr id="0" name=""/>
        <dsp:cNvSpPr/>
      </dsp:nvSpPr>
      <dsp:spPr>
        <a:xfrm>
          <a:off x="561281" y="12714088"/>
          <a:ext cx="4473051"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Plan to produce</a:t>
          </a:r>
        </a:p>
      </dsp:txBody>
      <dsp:txXfrm>
        <a:off x="591839" y="12744646"/>
        <a:ext cx="4411935" cy="982206"/>
      </dsp:txXfrm>
    </dsp:sp>
    <dsp:sp modelId="{7D88E541-DF52-40E7-A1C3-45C4B8BA7398}">
      <dsp:nvSpPr>
        <dsp:cNvPr id="0" name=""/>
        <dsp:cNvSpPr/>
      </dsp:nvSpPr>
      <dsp:spPr>
        <a:xfrm>
          <a:off x="561281" y="13917921"/>
          <a:ext cx="4473051"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Procure to pay</a:t>
          </a:r>
        </a:p>
      </dsp:txBody>
      <dsp:txXfrm>
        <a:off x="591839" y="13948479"/>
        <a:ext cx="4411935" cy="982206"/>
      </dsp:txXfrm>
    </dsp:sp>
    <dsp:sp modelId="{4048F1A2-665B-407A-8D63-01D7A3AFAB67}">
      <dsp:nvSpPr>
        <dsp:cNvPr id="0" name=""/>
        <dsp:cNvSpPr/>
      </dsp:nvSpPr>
      <dsp:spPr>
        <a:xfrm>
          <a:off x="561281" y="15121755"/>
          <a:ext cx="4473051"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Project to profit</a:t>
          </a:r>
        </a:p>
      </dsp:txBody>
      <dsp:txXfrm>
        <a:off x="591839" y="15152313"/>
        <a:ext cx="4411935" cy="982206"/>
      </dsp:txXfrm>
    </dsp:sp>
    <dsp:sp modelId="{863C5235-22D4-41B5-B6E2-A1F61B8983B0}">
      <dsp:nvSpPr>
        <dsp:cNvPr id="0" name=""/>
        <dsp:cNvSpPr/>
      </dsp:nvSpPr>
      <dsp:spPr>
        <a:xfrm>
          <a:off x="561281" y="16325588"/>
          <a:ext cx="4473051"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Service to cash</a:t>
          </a:r>
        </a:p>
      </dsp:txBody>
      <dsp:txXfrm>
        <a:off x="591839" y="16356146"/>
        <a:ext cx="4411935" cy="982206"/>
      </dsp:txXfrm>
    </dsp:sp>
    <dsp:sp modelId="{C9F1157A-A497-49AB-9F56-585DF37546DD}">
      <dsp:nvSpPr>
        <dsp:cNvPr id="0" name=""/>
        <dsp:cNvSpPr/>
      </dsp:nvSpPr>
      <dsp:spPr>
        <a:xfrm>
          <a:off x="6012813" y="0"/>
          <a:ext cx="5591314" cy="18287999"/>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51460" tIns="251460" rIns="251460" bIns="251460" numCol="1" spcCol="1270" anchor="ctr" anchorCtr="0">
          <a:noAutofit/>
        </a:bodyPr>
        <a:lstStyle/>
        <a:p>
          <a:pPr marL="0" lvl="0" indent="0" algn="ctr" defTabSz="2933700">
            <a:lnSpc>
              <a:spcPct val="90000"/>
            </a:lnSpc>
            <a:spcBef>
              <a:spcPct val="0"/>
            </a:spcBef>
            <a:spcAft>
              <a:spcPct val="35000"/>
            </a:spcAft>
            <a:buNone/>
          </a:pPr>
          <a:r>
            <a:rPr lang="en-US" sz="6600" kern="1200"/>
            <a:t>Record to report</a:t>
          </a:r>
        </a:p>
      </dsp:txBody>
      <dsp:txXfrm>
        <a:off x="6012813" y="0"/>
        <a:ext cx="5591314" cy="5486399"/>
      </dsp:txXfrm>
    </dsp:sp>
    <dsp:sp modelId="{AE91AEF2-6FC5-49A1-BC82-886D38BA016F}">
      <dsp:nvSpPr>
        <dsp:cNvPr id="0" name=""/>
        <dsp:cNvSpPr/>
      </dsp:nvSpPr>
      <dsp:spPr>
        <a:xfrm>
          <a:off x="6571945" y="5489748"/>
          <a:ext cx="4473051" cy="130886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Define the ledger and currency policies</a:t>
          </a:r>
        </a:p>
      </dsp:txBody>
      <dsp:txXfrm>
        <a:off x="6610280" y="5528083"/>
        <a:ext cx="4396381" cy="1232198"/>
      </dsp:txXfrm>
    </dsp:sp>
    <dsp:sp modelId="{A875DE0B-4C26-43BF-92F9-D1048792008D}">
      <dsp:nvSpPr>
        <dsp:cNvPr id="0" name=""/>
        <dsp:cNvSpPr/>
      </dsp:nvSpPr>
      <dsp:spPr>
        <a:xfrm>
          <a:off x="6571945" y="6999981"/>
          <a:ext cx="4473051" cy="130886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Manage budgets</a:t>
          </a:r>
        </a:p>
      </dsp:txBody>
      <dsp:txXfrm>
        <a:off x="6610280" y="7038316"/>
        <a:ext cx="4396381" cy="1232198"/>
      </dsp:txXfrm>
    </dsp:sp>
    <dsp:sp modelId="{D3628462-98C3-4B8D-A8F8-53DD6B5A6EE8}">
      <dsp:nvSpPr>
        <dsp:cNvPr id="0" name=""/>
        <dsp:cNvSpPr/>
      </dsp:nvSpPr>
      <dsp:spPr>
        <a:xfrm>
          <a:off x="6571945" y="8510214"/>
          <a:ext cx="4473051" cy="130886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Maintain and manage cash and bank transactions</a:t>
          </a:r>
        </a:p>
      </dsp:txBody>
      <dsp:txXfrm>
        <a:off x="6610280" y="8548549"/>
        <a:ext cx="4396381" cy="1232198"/>
      </dsp:txXfrm>
    </dsp:sp>
    <dsp:sp modelId="{214EB3A1-39AD-446A-991C-F689DFC39F05}">
      <dsp:nvSpPr>
        <dsp:cNvPr id="0" name=""/>
        <dsp:cNvSpPr/>
      </dsp:nvSpPr>
      <dsp:spPr>
        <a:xfrm>
          <a:off x="6571945" y="10020448"/>
          <a:ext cx="4473051" cy="130886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Record financial transactions</a:t>
          </a:r>
        </a:p>
      </dsp:txBody>
      <dsp:txXfrm>
        <a:off x="6610280" y="10058783"/>
        <a:ext cx="4396381" cy="1232198"/>
      </dsp:txXfrm>
    </dsp:sp>
    <dsp:sp modelId="{C3EF5274-D142-4BC1-93A3-2C178722F4E2}">
      <dsp:nvSpPr>
        <dsp:cNvPr id="0" name=""/>
        <dsp:cNvSpPr/>
      </dsp:nvSpPr>
      <dsp:spPr>
        <a:xfrm>
          <a:off x="6571945" y="11530681"/>
          <a:ext cx="4473051" cy="130886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Close financial periods</a:t>
          </a:r>
        </a:p>
      </dsp:txBody>
      <dsp:txXfrm>
        <a:off x="6610280" y="11569016"/>
        <a:ext cx="4396381" cy="1232198"/>
      </dsp:txXfrm>
    </dsp:sp>
    <dsp:sp modelId="{E347F418-091B-4C72-B048-689DA2D7B011}">
      <dsp:nvSpPr>
        <dsp:cNvPr id="0" name=""/>
        <dsp:cNvSpPr/>
      </dsp:nvSpPr>
      <dsp:spPr>
        <a:xfrm>
          <a:off x="6571945" y="13040914"/>
          <a:ext cx="4473051" cy="130886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Report and analyze financial and cash flow</a:t>
          </a:r>
        </a:p>
      </dsp:txBody>
      <dsp:txXfrm>
        <a:off x="6610280" y="13079249"/>
        <a:ext cx="4396381" cy="1232198"/>
      </dsp:txXfrm>
    </dsp:sp>
    <dsp:sp modelId="{CFFBDEF8-A307-48D1-95B5-ED613016C455}">
      <dsp:nvSpPr>
        <dsp:cNvPr id="0" name=""/>
        <dsp:cNvSpPr/>
      </dsp:nvSpPr>
      <dsp:spPr>
        <a:xfrm>
          <a:off x="6571945" y="14551148"/>
          <a:ext cx="4473051" cy="130886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Comply with tax, audit, and regulatory requirements</a:t>
          </a:r>
        </a:p>
      </dsp:txBody>
      <dsp:txXfrm>
        <a:off x="6610280" y="14589483"/>
        <a:ext cx="4396381" cy="1232198"/>
      </dsp:txXfrm>
    </dsp:sp>
    <dsp:sp modelId="{F6493A06-5DA6-4A80-9912-BB9DAD67CAA0}">
      <dsp:nvSpPr>
        <dsp:cNvPr id="0" name=""/>
        <dsp:cNvSpPr/>
      </dsp:nvSpPr>
      <dsp:spPr>
        <a:xfrm>
          <a:off x="6571945" y="16061381"/>
          <a:ext cx="4473051" cy="1308868"/>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Manage fund accounting</a:t>
          </a:r>
        </a:p>
      </dsp:txBody>
      <dsp:txXfrm>
        <a:off x="6610280" y="16099716"/>
        <a:ext cx="4396381" cy="1232198"/>
      </dsp:txXfrm>
    </dsp:sp>
    <dsp:sp modelId="{4FE73880-E4EC-4D19-80AF-B8C2846A64EF}">
      <dsp:nvSpPr>
        <dsp:cNvPr id="0" name=""/>
        <dsp:cNvSpPr/>
      </dsp:nvSpPr>
      <dsp:spPr>
        <a:xfrm>
          <a:off x="12023476" y="0"/>
          <a:ext cx="5591314" cy="18287999"/>
        </a:xfrm>
        <a:prstGeom prst="roundRect">
          <a:avLst>
            <a:gd name="adj" fmla="val 10000"/>
          </a:avLst>
        </a:prstGeom>
        <a:solidFill>
          <a:schemeClr val="dk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51460" tIns="251460" rIns="251460" bIns="251460" numCol="1" spcCol="1270" anchor="ctr" anchorCtr="0">
          <a:noAutofit/>
        </a:bodyPr>
        <a:lstStyle/>
        <a:p>
          <a:pPr marL="0" lvl="0" indent="0" algn="ctr" defTabSz="2933700">
            <a:lnSpc>
              <a:spcPct val="90000"/>
            </a:lnSpc>
            <a:spcBef>
              <a:spcPct val="0"/>
            </a:spcBef>
            <a:spcAft>
              <a:spcPct val="35000"/>
            </a:spcAft>
            <a:buNone/>
          </a:pPr>
          <a:r>
            <a:rPr lang="en-US" sz="6600" kern="1200"/>
            <a:t>Downstream processes</a:t>
          </a:r>
        </a:p>
      </dsp:txBody>
      <dsp:txXfrm>
        <a:off x="12023476" y="0"/>
        <a:ext cx="5591314" cy="5486399"/>
      </dsp:txXfrm>
    </dsp:sp>
    <dsp:sp modelId="{D7F7BE8C-8EBE-4955-BB89-79B090C57A8F}">
      <dsp:nvSpPr>
        <dsp:cNvPr id="0" name=""/>
        <dsp:cNvSpPr/>
      </dsp:nvSpPr>
      <dsp:spPr>
        <a:xfrm>
          <a:off x="12582608" y="5491087"/>
          <a:ext cx="4473051"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Acquire to dispose</a:t>
          </a:r>
        </a:p>
      </dsp:txBody>
      <dsp:txXfrm>
        <a:off x="12613166" y="5521645"/>
        <a:ext cx="4411935" cy="982206"/>
      </dsp:txXfrm>
    </dsp:sp>
    <dsp:sp modelId="{65794E95-44FC-4B06-9E0C-DAB1AC07ED92}">
      <dsp:nvSpPr>
        <dsp:cNvPr id="0" name=""/>
        <dsp:cNvSpPr/>
      </dsp:nvSpPr>
      <dsp:spPr>
        <a:xfrm>
          <a:off x="12582608" y="6694921"/>
          <a:ext cx="4473051"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Case to resolution</a:t>
          </a:r>
        </a:p>
      </dsp:txBody>
      <dsp:txXfrm>
        <a:off x="12613166" y="6725479"/>
        <a:ext cx="4411935" cy="982206"/>
      </dsp:txXfrm>
    </dsp:sp>
    <dsp:sp modelId="{1385E6CF-8BF9-4571-B33B-8EBEB9CC2F0A}">
      <dsp:nvSpPr>
        <dsp:cNvPr id="0" name=""/>
        <dsp:cNvSpPr/>
      </dsp:nvSpPr>
      <dsp:spPr>
        <a:xfrm>
          <a:off x="12582608" y="7898754"/>
          <a:ext cx="4473051"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Forecast to plan</a:t>
          </a:r>
        </a:p>
      </dsp:txBody>
      <dsp:txXfrm>
        <a:off x="12613166" y="7929312"/>
        <a:ext cx="4411935" cy="982206"/>
      </dsp:txXfrm>
    </dsp:sp>
    <dsp:sp modelId="{A05476A5-2164-4DA8-8D9D-CC3A039EAD1A}">
      <dsp:nvSpPr>
        <dsp:cNvPr id="0" name=""/>
        <dsp:cNvSpPr/>
      </dsp:nvSpPr>
      <dsp:spPr>
        <a:xfrm>
          <a:off x="12582608" y="9102588"/>
          <a:ext cx="4473051"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Hire to retire</a:t>
          </a:r>
        </a:p>
      </dsp:txBody>
      <dsp:txXfrm>
        <a:off x="12613166" y="9133146"/>
        <a:ext cx="4411935" cy="982206"/>
      </dsp:txXfrm>
    </dsp:sp>
    <dsp:sp modelId="{841502A3-85A1-4898-B2A3-45200F30F71A}">
      <dsp:nvSpPr>
        <dsp:cNvPr id="0" name=""/>
        <dsp:cNvSpPr/>
      </dsp:nvSpPr>
      <dsp:spPr>
        <a:xfrm>
          <a:off x="12582608" y="10306421"/>
          <a:ext cx="4473051"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Inventory to deliver</a:t>
          </a:r>
        </a:p>
      </dsp:txBody>
      <dsp:txXfrm>
        <a:off x="12613166" y="10336979"/>
        <a:ext cx="4411935" cy="982206"/>
      </dsp:txXfrm>
    </dsp:sp>
    <dsp:sp modelId="{D3A4B0C3-1D07-409D-A45A-2EE7608783C1}">
      <dsp:nvSpPr>
        <dsp:cNvPr id="0" name=""/>
        <dsp:cNvSpPr/>
      </dsp:nvSpPr>
      <dsp:spPr>
        <a:xfrm>
          <a:off x="12582608" y="11510254"/>
          <a:ext cx="4473051"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Order to cash</a:t>
          </a:r>
        </a:p>
      </dsp:txBody>
      <dsp:txXfrm>
        <a:off x="12613166" y="11540812"/>
        <a:ext cx="4411935" cy="982206"/>
      </dsp:txXfrm>
    </dsp:sp>
    <dsp:sp modelId="{975C7291-62AE-4E72-8419-1FC8F9C0315E}">
      <dsp:nvSpPr>
        <dsp:cNvPr id="0" name=""/>
        <dsp:cNvSpPr/>
      </dsp:nvSpPr>
      <dsp:spPr>
        <a:xfrm>
          <a:off x="12582608" y="12714088"/>
          <a:ext cx="4473051"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Plan to produce</a:t>
          </a:r>
        </a:p>
      </dsp:txBody>
      <dsp:txXfrm>
        <a:off x="12613166" y="12744646"/>
        <a:ext cx="4411935" cy="982206"/>
      </dsp:txXfrm>
    </dsp:sp>
    <dsp:sp modelId="{5F265A25-E373-4580-AD6F-084319232441}">
      <dsp:nvSpPr>
        <dsp:cNvPr id="0" name=""/>
        <dsp:cNvSpPr/>
      </dsp:nvSpPr>
      <dsp:spPr>
        <a:xfrm>
          <a:off x="12582608" y="13917921"/>
          <a:ext cx="4473051"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Procure to pay</a:t>
          </a:r>
        </a:p>
      </dsp:txBody>
      <dsp:txXfrm>
        <a:off x="12613166" y="13948479"/>
        <a:ext cx="4411935" cy="982206"/>
      </dsp:txXfrm>
    </dsp:sp>
    <dsp:sp modelId="{03276480-D16F-4404-8976-96304A20C831}">
      <dsp:nvSpPr>
        <dsp:cNvPr id="0" name=""/>
        <dsp:cNvSpPr/>
      </dsp:nvSpPr>
      <dsp:spPr>
        <a:xfrm>
          <a:off x="12582608" y="15121755"/>
          <a:ext cx="4473051"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Project to profit</a:t>
          </a:r>
        </a:p>
      </dsp:txBody>
      <dsp:txXfrm>
        <a:off x="12613166" y="15152313"/>
        <a:ext cx="4411935" cy="982206"/>
      </dsp:txXfrm>
    </dsp:sp>
    <dsp:sp modelId="{2ABE30DC-FCC1-4314-BFC1-1C85FA98D688}">
      <dsp:nvSpPr>
        <dsp:cNvPr id="0" name=""/>
        <dsp:cNvSpPr/>
      </dsp:nvSpPr>
      <dsp:spPr>
        <a:xfrm>
          <a:off x="12582608" y="16325588"/>
          <a:ext cx="4473051" cy="1043322"/>
        </a:xfrm>
        <a:prstGeom prst="roundRect">
          <a:avLst>
            <a:gd name="adj" fmla="val 10000"/>
          </a:avLst>
        </a:prstGeom>
        <a:solidFill>
          <a:schemeClr val="lt1">
            <a:hueOff val="0"/>
            <a:satOff val="0"/>
            <a:lumOff val="0"/>
            <a:alphaOff val="0"/>
          </a:schemeClr>
        </a:solidFill>
        <a:ln w="10795"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53340" rIns="71120" bIns="53340" numCol="1" spcCol="1270" anchor="ctr" anchorCtr="0">
          <a:noAutofit/>
        </a:bodyPr>
        <a:lstStyle/>
        <a:p>
          <a:pPr marL="0" lvl="0" indent="0" algn="ctr" defTabSz="1244600">
            <a:lnSpc>
              <a:spcPct val="90000"/>
            </a:lnSpc>
            <a:spcBef>
              <a:spcPct val="0"/>
            </a:spcBef>
            <a:spcAft>
              <a:spcPct val="35000"/>
            </a:spcAft>
            <a:buNone/>
          </a:pPr>
          <a:r>
            <a:rPr lang="en-US" sz="2800" kern="1200"/>
            <a:t>Service to cash</a:t>
          </a:r>
        </a:p>
      </dsp:txBody>
      <dsp:txXfrm>
        <a:off x="12613166" y="16356146"/>
        <a:ext cx="4411935" cy="982206"/>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4/21/2023 12:20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1714500" y="685800"/>
            <a:ext cx="3429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4/21/2023 12:20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1569054" rtl="0" eaLnBrk="1" latinLnBrk="0" hangingPunct="1">
      <a:lnSpc>
        <a:spcPct val="90000"/>
      </a:lnSpc>
      <a:spcAft>
        <a:spcPts val="571"/>
      </a:spcAft>
      <a:defRPr sz="1514" kern="1200">
        <a:solidFill>
          <a:schemeClr val="tx1"/>
        </a:solidFill>
        <a:latin typeface="Segoe UI" panose="020B0502040204020203" pitchFamily="34" charset="0"/>
        <a:ea typeface="+mn-ea"/>
        <a:cs typeface="+mn-cs"/>
      </a:defRPr>
    </a:lvl1pPr>
    <a:lvl2pPr marL="365477" indent="-181603"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2pPr>
    <a:lvl3pPr marL="5629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3pPr>
    <a:lvl4pPr marL="828567" indent="-25197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4pPr>
    <a:lvl5pPr marL="1055570" indent="-197494" algn="l" defTabSz="1569054" rtl="0" eaLnBrk="1" latinLnBrk="0" hangingPunct="1">
      <a:lnSpc>
        <a:spcPct val="90000"/>
      </a:lnSpc>
      <a:spcAft>
        <a:spcPts val="571"/>
      </a:spcAft>
      <a:buFont typeface="Arial" pitchFamily="34" charset="0"/>
      <a:buChar char="•"/>
      <a:defRPr sz="1514" kern="1200">
        <a:solidFill>
          <a:schemeClr val="tx1"/>
        </a:solidFill>
        <a:latin typeface="Segoe UI" panose="020B0502040204020203" pitchFamily="34" charset="0"/>
        <a:ea typeface="+mn-ea"/>
        <a:cs typeface="+mn-cs"/>
      </a:defRPr>
    </a:lvl5pPr>
    <a:lvl6pPr marL="3922635" algn="l" defTabSz="1569054" rtl="0" eaLnBrk="1" latinLnBrk="0" hangingPunct="1">
      <a:defRPr sz="2018" kern="1200">
        <a:solidFill>
          <a:schemeClr val="tx1"/>
        </a:solidFill>
        <a:latin typeface="+mn-lt"/>
        <a:ea typeface="+mn-ea"/>
        <a:cs typeface="+mn-cs"/>
      </a:defRPr>
    </a:lvl6pPr>
    <a:lvl7pPr marL="4707161" algn="l" defTabSz="1569054" rtl="0" eaLnBrk="1" latinLnBrk="0" hangingPunct="1">
      <a:defRPr sz="2018" kern="1200">
        <a:solidFill>
          <a:schemeClr val="tx1"/>
        </a:solidFill>
        <a:latin typeface="+mn-lt"/>
        <a:ea typeface="+mn-ea"/>
        <a:cs typeface="+mn-cs"/>
      </a:defRPr>
    </a:lvl7pPr>
    <a:lvl8pPr marL="5491687" algn="l" defTabSz="1569054" rtl="0" eaLnBrk="1" latinLnBrk="0" hangingPunct="1">
      <a:defRPr sz="2018" kern="1200">
        <a:solidFill>
          <a:schemeClr val="tx1"/>
        </a:solidFill>
        <a:latin typeface="+mn-lt"/>
        <a:ea typeface="+mn-ea"/>
        <a:cs typeface="+mn-cs"/>
      </a:defRPr>
    </a:lvl8pPr>
    <a:lvl9pPr marL="6276217" algn="l" defTabSz="1569054" rtl="0" eaLnBrk="1" latinLnBrk="0" hangingPunct="1">
      <a:defRPr sz="201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to end process relationship diagram example</a:t>
            </a:r>
          </a:p>
          <a:p>
            <a:endParaRPr lang="en-US" dirty="0"/>
          </a:p>
          <a:p>
            <a:pPr marL="0" marR="0">
              <a:lnSpc>
                <a:spcPct val="107000"/>
              </a:lnSpc>
              <a:spcBef>
                <a:spcPts val="200"/>
              </a:spcBef>
              <a:spcAft>
                <a:spcPts val="0"/>
              </a:spcAft>
            </a:pPr>
            <a:r>
              <a:rPr lang="en-US" sz="1800" b="1" kern="100" dirty="0">
                <a:solidFill>
                  <a:srgbClr val="2F5496"/>
                </a:solidFill>
                <a:effectLst/>
                <a:latin typeface="Calibri Light" panose="020F0302020204030204" pitchFamily="34" charset="0"/>
                <a:ea typeface="Yu Gothic Light" panose="020B0300000000000000" pitchFamily="34" charset="-128"/>
                <a:cs typeface="Times New Roman" panose="02020603050405020304" pitchFamily="18" charset="0"/>
              </a:rPr>
              <a:t>Order to cash process relationship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relationship of other processes and products/features for the order to cash process. The prerequisites for the order to cash process include product design to retire and prospect to quote processes. The order to cash end-to-end process is broken down into the following business process areas including:</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Manage pricing and contracts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Create and manage sales orders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Trade across companies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Issue customer invoices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Record customer payments</a:t>
            </a:r>
          </a:p>
          <a:p>
            <a:pPr marL="342900" marR="0" lvl="0" indent="-342900">
              <a:lnSpc>
                <a:spcPct val="107000"/>
              </a:lnSpc>
              <a:spcBef>
                <a:spcPts val="0"/>
              </a:spcBef>
              <a:spcAft>
                <a:spcPts val="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Monitor customer credit and collections</a:t>
            </a:r>
          </a:p>
          <a:p>
            <a:pPr marL="342900" marR="0" lvl="0" indent="-342900">
              <a:lnSpc>
                <a:spcPct val="107000"/>
              </a:lnSpc>
              <a:spcBef>
                <a:spcPts val="0"/>
              </a:spcBef>
              <a:spcAft>
                <a:spcPts val="800"/>
              </a:spcAft>
              <a:buFont typeface="Symbol" panose="05050102010706020507" pitchFamily="18" charset="2"/>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Process customer rebates</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third column in the diagram displays the downstream business process which includes inventory to deliver, case to resolution, and record to report. In some operating strategies, such as make to order or purchase to order, the procure to pay and plan to produce end-to-end processes may be part of the downstream business process flow. However, this article does not detail those scenarios. The final column in the graphic displays additional capabilities in Dynamics 365 that are dependent on the order to cash process to include, but not limited to Sales accelerator, Demand forecasting, Customer insights, Finance insights, Dynamics 365 Fraud Protection, Dynamics 365 Intelligent Order Management.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4/21/2023 12:20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474778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End to end process flow diagram sample</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569054" rtl="0" eaLnBrk="1" fontAlgn="auto" latinLnBrk="0" hangingPunct="1">
              <a:lnSpc>
                <a:spcPct val="90000"/>
              </a:lnSpc>
              <a:spcBef>
                <a:spcPts val="0"/>
              </a:spcBef>
              <a:spcAft>
                <a:spcPts val="571"/>
              </a:spcAft>
              <a:buClrTx/>
              <a:buSzTx/>
              <a:buFontTx/>
              <a:buNone/>
              <a:tabLst/>
              <a:defRPr/>
            </a:pPr>
            <a:r>
              <a:rPr lang="en-US" sz="1800" kern="100" dirty="0">
                <a:effectLst/>
                <a:latin typeface="Calibri" panose="020F0502020204030204" pitchFamily="34" charset="0"/>
                <a:ea typeface="Calibri" panose="020F0502020204030204" pitchFamily="34" charset="0"/>
                <a:cs typeface="Arial" panose="020B0604020202020204" pitchFamily="34" charset="0"/>
              </a:rPr>
              <a:t>The following diagram shows the high-level flow of the order to cash business process. Each solid rectangle on the diagram represents an end-to-end business process area. The sub-processes shown in the diagram are shown for the order to cash business process. The arrows on the diagram show the flow of the business process in an organization. If a sub-process can lead to more than one other sub-process, the parallel sub-processes are shown as branches.</a:t>
            </a:r>
          </a:p>
          <a:p>
            <a:pPr marL="0" marR="0" lvl="0" indent="0" algn="l" defTabSz="1569054" rtl="0" eaLnBrk="1" fontAlgn="auto" latinLnBrk="0" hangingPunct="1">
              <a:lnSpc>
                <a:spcPct val="90000"/>
              </a:lnSpc>
              <a:spcBef>
                <a:spcPts val="0"/>
              </a:spcBef>
              <a:spcAft>
                <a:spcPts val="571"/>
              </a:spcAft>
              <a:buClrTx/>
              <a:buSzTx/>
              <a:buFontTx/>
              <a:buNone/>
              <a:tabLst/>
              <a:defRPr/>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4/21/2023 12:20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0229852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9097623" y="1277258"/>
            <a:ext cx="8850090" cy="16197941"/>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876300" y="8592410"/>
            <a:ext cx="13716000" cy="830997"/>
          </a:xfrm>
          <a:noFill/>
        </p:spPr>
        <p:txBody>
          <a:bodyPr lIns="0" tIns="0" rIns="0" bIns="0" anchor="b" anchorCtr="0">
            <a:spAutoFit/>
          </a:bodyPr>
          <a:lstStyle>
            <a:lvl1pPr>
              <a:defRPr sz="5400" spc="-77"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76300" y="10566403"/>
            <a:ext cx="13716000"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942" userDrawn="1">
          <p15:clr>
            <a:srgbClr val="5ACBF0"/>
          </p15:clr>
        </p15:guide>
        <p15:guide id="2" orient="horz" pos="6657" userDrawn="1">
          <p15:clr>
            <a:srgbClr val="5ACBF0"/>
          </p15:clr>
        </p15:guide>
        <p15:guide id="3" pos="9199" userDrawn="1">
          <p15:clr>
            <a:srgbClr val="5ACBF0"/>
          </p15:clr>
        </p15:guide>
        <p15:guide id="4" orient="horz" pos="576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1"/>
            <a:ext cx="5334000"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882400" y="8405337"/>
            <a:ext cx="3080005" cy="830997"/>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6248403" y="7934315"/>
            <a:ext cx="7818120" cy="2419380"/>
          </a:xfrm>
        </p:spPr>
        <p:txBody>
          <a:bodyPr wrap="square" anchor="ctr" anchorCtr="0">
            <a:spAutoFit/>
          </a:bodyPr>
          <a:lstStyle>
            <a:lvl1pPr marL="685823" indent="-685823">
              <a:spcBef>
                <a:spcPts val="1836"/>
              </a:spcBef>
              <a:buClr>
                <a:schemeClr val="tx1"/>
              </a:buClr>
              <a:buFont typeface="Arial" panose="020B0604020202020204" pitchFamily="34" charset="0"/>
              <a:buChar char="•"/>
              <a:defRPr sz="4200" b="0">
                <a:latin typeface="Segoe UI" panose="020B0502040204020203" pitchFamily="34" charset="0"/>
                <a:cs typeface="Segoe UI" panose="020B0502040204020203" pitchFamily="34" charset="0"/>
              </a:defRPr>
            </a:lvl1pPr>
            <a:lvl2pPr marL="897760" indent="-514366">
              <a:buFont typeface="Arial" panose="020B0604020202020204" pitchFamily="34" charset="0"/>
              <a:buChar char="•"/>
              <a:defRPr sz="3000" b="0"/>
            </a:lvl2pPr>
            <a:lvl3pPr marL="1104934" indent="-428639">
              <a:buFont typeface="Arial" panose="020B0604020202020204" pitchFamily="34" charset="0"/>
              <a:buChar char="•"/>
              <a:tabLst/>
              <a:defRPr sz="2400" b="0"/>
            </a:lvl3pPr>
            <a:lvl4pPr marL="1407363" indent="-428639">
              <a:buFont typeface="Arial" panose="020B0604020202020204" pitchFamily="34" charset="0"/>
              <a:buChar char="•"/>
              <a:defRPr sz="2101" b="0"/>
            </a:lvl4pPr>
            <a:lvl5pPr marL="1709791" indent="-428639">
              <a:buFont typeface="Arial" panose="020B0604020202020204" pitchFamily="34" charset="0"/>
              <a:buChar char="•"/>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1"/>
            <a:ext cx="18288000" cy="322396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4443175"/>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696081"/>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4443175"/>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678374"/>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76305" y="3826936"/>
            <a:ext cx="16528258" cy="241938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3392" userDrawn="1">
          <p15:clr>
            <a:srgbClr val="5ACBF0"/>
          </p15:clr>
        </p15:guide>
        <p15:guide id="3" orient="horz" pos="769" userDrawn="1">
          <p15:clr>
            <a:srgbClr val="5ACBF0"/>
          </p15:clr>
        </p15:guide>
        <p15:guide id="5" orient="horz" pos="2411"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879586" y="3824992"/>
            <a:ext cx="16527779" cy="2419380"/>
          </a:xfrm>
        </p:spPr>
        <p:txBody>
          <a:bodyPr wrap="square">
            <a:spAutoFit/>
          </a:bodyPr>
          <a:lstStyle>
            <a:lvl1pPr marL="0" indent="0">
              <a:buNone/>
              <a:defRPr/>
            </a:lvl1pPr>
            <a:lvl2pPr marL="342910" indent="0">
              <a:buNone/>
              <a:defRPr/>
            </a:lvl2pPr>
            <a:lvl3pPr marL="685823" indent="0">
              <a:buNone/>
              <a:defRPr/>
            </a:lvl3pPr>
            <a:lvl4pPr marL="1028731" indent="0">
              <a:buNone/>
              <a:defRPr/>
            </a:lvl4pPr>
            <a:lvl5pPr marL="137164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2413" userDrawn="1">
          <p15:clr>
            <a:srgbClr val="5ACBF0"/>
          </p15:clr>
        </p15:guide>
        <p15:guide id="4" orient="horz" pos="339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876304" y="3826940"/>
            <a:ext cx="7817644"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9584536" y="3826940"/>
            <a:ext cx="7829550" cy="24193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04" userDrawn="1">
          <p15:clr>
            <a:srgbClr val="5ACBF0"/>
          </p15:clr>
        </p15:guide>
        <p15:guide id="3" orient="horz" pos="2411" userDrawn="1">
          <p15:clr>
            <a:srgbClr val="5ACBF0"/>
          </p15:clr>
        </p15:guide>
        <p15:guide id="4" pos="5490" userDrawn="1">
          <p15:clr>
            <a:srgbClr val="5ACBF0"/>
          </p15:clr>
        </p15:guide>
        <p15:guide id="5" pos="6036"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p:cNvSpPr>
            <a:spLocks noGrp="1"/>
          </p:cNvSpPr>
          <p:nvPr>
            <p:ph type="body" sz="quarter" idx="10"/>
          </p:nvPr>
        </p:nvSpPr>
        <p:spPr>
          <a:xfrm>
            <a:off x="876300"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9595757" y="3826940"/>
            <a:ext cx="7818120" cy="2419380"/>
          </a:xfrm>
        </p:spPr>
        <p:txBody>
          <a:bodyPr wrap="square">
            <a:spAutoFit/>
          </a:bodyPr>
          <a:lstStyle>
            <a:lvl1pPr marL="0" indent="0">
              <a:spcBef>
                <a:spcPts val="1836"/>
              </a:spcBef>
              <a:buClr>
                <a:schemeClr val="tx1"/>
              </a:buClr>
              <a:buFont typeface="Wingdings" panose="05000000000000000000" pitchFamily="2" charset="2"/>
              <a:buNone/>
              <a:defRPr sz="4200" b="0">
                <a:latin typeface="Segoe UI" panose="020B0502040204020203" pitchFamily="34" charset="0"/>
                <a:cs typeface="Segoe UI" panose="020B0502040204020203" pitchFamily="34" charset="0"/>
              </a:defRPr>
            </a:lvl1pPr>
            <a:lvl2pPr marL="383395" indent="0">
              <a:buFont typeface="Wingdings" panose="05000000000000000000" pitchFamily="2" charset="2"/>
              <a:buNone/>
              <a:defRPr sz="3000" b="0"/>
            </a:lvl2pPr>
            <a:lvl3pPr marL="676295" indent="0">
              <a:buFont typeface="Wingdings" panose="05000000000000000000" pitchFamily="2" charset="2"/>
              <a:buNone/>
              <a:tabLst/>
              <a:defRPr sz="2400" b="0"/>
            </a:lvl3pPr>
            <a:lvl4pPr marL="978725" indent="0">
              <a:buFont typeface="Wingdings" panose="05000000000000000000" pitchFamily="2" charset="2"/>
              <a:buNone/>
              <a:defRPr sz="2101" b="0"/>
            </a:lvl4pPr>
            <a:lvl5pPr marL="1281152" indent="0">
              <a:buFont typeface="Wingdings" panose="05000000000000000000" pitchFamily="2" charset="2"/>
              <a:buNone/>
              <a:tabLst/>
              <a:defRPr sz="210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392" userDrawn="1">
          <p15:clr>
            <a:srgbClr val="5ACBF0"/>
          </p15:clr>
        </p15:guide>
        <p15:guide id="3" orient="horz" pos="2411" userDrawn="1">
          <p15:clr>
            <a:srgbClr val="5ACBF0"/>
          </p15:clr>
        </p15:guide>
        <p15:guide id="4" pos="5484" userDrawn="1">
          <p15:clr>
            <a:srgbClr val="5ACBF0"/>
          </p15:clr>
        </p15:guide>
        <p15:guide id="5" pos="6036"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87630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00157" indent="-228607">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9596442" y="5558374"/>
            <a:ext cx="7829550" cy="2327176"/>
          </a:xfrm>
        </p:spPr>
        <p:txBody>
          <a:bodyPr>
            <a:spAutoFit/>
          </a:bodyPr>
          <a:lstStyle>
            <a:lvl1pPr marL="257184" indent="-257184">
              <a:defRPr lang="en-US" sz="3601" dirty="0"/>
            </a:lvl1pPr>
            <a:lvl2pPr marL="514366" indent="-257184">
              <a:defRPr lang="en-US" dirty="0"/>
            </a:lvl2pPr>
            <a:lvl3pPr marL="771551" indent="-257184">
              <a:defRPr lang="en-US" dirty="0"/>
            </a:lvl3pPr>
            <a:lvl4pPr marL="1028731" indent="-204794">
              <a:defRPr lang="en-US" dirty="0"/>
            </a:lvl4pPr>
            <a:lvl5pPr marL="1190662" indent="-1809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882394" y="1219203"/>
            <a:ext cx="16527779" cy="830997"/>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87630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883450"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9596442" y="3831178"/>
            <a:ext cx="7829550" cy="646331"/>
          </a:xfrm>
        </p:spPr>
        <p:txBody>
          <a:bodyPr anchor="t"/>
          <a:lstStyle>
            <a:lvl1pPr marL="0" indent="0">
              <a:spcBef>
                <a:spcPts val="0"/>
              </a:spcBef>
              <a:buNone/>
              <a:defRPr sz="42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9591682" y="5549905"/>
            <a:ext cx="7822406" cy="2327176"/>
          </a:xfrm>
        </p:spPr>
        <p:txBody>
          <a:bodyPr/>
          <a:lstStyle>
            <a:lvl1pPr>
              <a:defRPr sz="360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769" userDrawn="1">
          <p15:clr>
            <a:srgbClr val="5ACBF0"/>
          </p15:clr>
        </p15:guide>
        <p15:guide id="2" orient="horz" pos="3496" userDrawn="1">
          <p15:clr>
            <a:srgbClr val="5ACBF0"/>
          </p15:clr>
        </p15:guide>
        <p15:guide id="4" pos="5484" userDrawn="1">
          <p15:clr>
            <a:srgbClr val="5ACBF0"/>
          </p15:clr>
        </p15:guide>
        <p15:guide id="5" pos="6036" userDrawn="1">
          <p15:clr>
            <a:srgbClr val="5ACBF0"/>
          </p15:clr>
        </p15:guide>
        <p15:guide id="7" orient="horz" pos="2413"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877825"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877825" y="6375404"/>
            <a:ext cx="4896613" cy="2640979"/>
          </a:xfrm>
        </p:spPr>
        <p:txBody>
          <a:bodyPr wrap="square">
            <a:spAutoFit/>
          </a:bodyPr>
          <a:lstStyle>
            <a:lvl1pPr marL="264330" indent="-264330">
              <a:defRPr lang="en-US" sz="3000" dirty="0"/>
            </a:lvl1pPr>
            <a:lvl2pPr marL="483410" indent="-226228">
              <a:defRPr lang="en-US" sz="2700" dirty="0"/>
            </a:lvl2pPr>
            <a:lvl3pPr marL="700109" indent="-207177">
              <a:defRPr lang="en-US" dirty="0"/>
            </a:lvl3pPr>
            <a:lvl4pPr marL="892997" indent="-192888">
              <a:defRPr lang="en-US" dirty="0"/>
            </a:lvl4pPr>
            <a:lvl5pPr marL="1097791" indent="-18336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6695694"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6695694" y="6357698"/>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2513562" y="3835404"/>
            <a:ext cx="4896613" cy="1015919"/>
          </a:xfrm>
        </p:spPr>
        <p:txBody>
          <a:bodyPr anchor="t"/>
          <a:lstStyle>
            <a:lvl1pPr marL="0" indent="0">
              <a:spcBef>
                <a:spcPts val="0"/>
              </a:spcBef>
              <a:buNone/>
              <a:defRPr sz="3301">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2513562" y="6375404"/>
            <a:ext cx="4896613" cy="2640979"/>
          </a:xfrm>
        </p:spPr>
        <p:txBody>
          <a:bodyPr wrap="square">
            <a:spAutoFit/>
          </a:bodyPr>
          <a:lstStyle>
            <a:lvl1pPr marL="264330" indent="-264330">
              <a:defRPr lang="en-US" sz="3000" dirty="0"/>
            </a:lvl1pPr>
            <a:lvl2pPr marL="597715" indent="-254800">
              <a:defRPr lang="en-US" sz="2700" dirty="0"/>
            </a:lvl2pPr>
            <a:lvl3pPr marL="833463" indent="-235751">
              <a:defRPr lang="en-US" dirty="0"/>
            </a:lvl3pPr>
            <a:lvl4pPr marL="1028731" indent="-204794">
              <a:defRPr lang="en-US" dirty="0"/>
            </a:lvl4pPr>
            <a:lvl5pPr marL="1200188" indent="-16669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4016" userDrawn="1">
          <p15:clr>
            <a:srgbClr val="5ACBF0"/>
          </p15:clr>
        </p15:guide>
        <p15:guide id="4" orient="horz" pos="2417" userDrawn="1">
          <p15:clr>
            <a:srgbClr val="5ACBF0"/>
          </p15:clr>
        </p15:guide>
        <p15:guide id="5" orient="horz" pos="769" userDrawn="1">
          <p15:clr>
            <a:srgbClr val="5ACBF0"/>
          </p15:clr>
        </p15:guide>
        <p15:guide id="6" pos="3646" userDrawn="1">
          <p15:clr>
            <a:srgbClr val="5ACBF0"/>
          </p15:clr>
        </p15:guide>
        <p15:guide id="7" pos="4216" userDrawn="1">
          <p15:clr>
            <a:srgbClr val="5ACBF0"/>
          </p15:clr>
        </p15:guide>
        <p15:guide id="8" pos="7307" userDrawn="1">
          <p15:clr>
            <a:srgbClr val="5ACBF0"/>
          </p15:clr>
        </p15:guide>
        <p15:guide id="9" pos="7877"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457296" y="693466"/>
            <a:ext cx="9506856" cy="16901071"/>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876306"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6"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5119688"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5119692"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9366318" y="3835407"/>
            <a:ext cx="3798094"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9366318" y="6088316"/>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3609700" y="3835407"/>
            <a:ext cx="3800477" cy="923330"/>
          </a:xfrm>
        </p:spPr>
        <p:txBody>
          <a:bodyPr anchor="t"/>
          <a:lstStyle>
            <a:lvl1pPr marL="0" indent="0">
              <a:spcBef>
                <a:spcPts val="0"/>
              </a:spcBef>
              <a:buNone/>
              <a:defRPr sz="3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3609705" y="6070609"/>
            <a:ext cx="3798094" cy="2493247"/>
          </a:xfrm>
        </p:spPr>
        <p:txBody>
          <a:bodyPr wrap="square">
            <a:spAutoFit/>
          </a:bodyPr>
          <a:lstStyle>
            <a:lvl1pPr marL="211939" indent="-211939">
              <a:defRPr lang="en-US" sz="2700" dirty="0"/>
            </a:lvl1pPr>
            <a:lvl2pPr marL="428639" indent="-188126">
              <a:defRPr lang="en-US" sz="2400" dirty="0"/>
            </a:lvl2pPr>
            <a:lvl3pPr marL="657247" indent="-200033">
              <a:defRPr lang="en-US" dirty="0"/>
            </a:lvl3pPr>
            <a:lvl4pPr marL="850134" indent="-171456">
              <a:defRPr lang="en-US" dirty="0"/>
            </a:lvl4pPr>
            <a:lvl5pPr marL="1028731" indent="-16431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3830"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876301"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876301"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4273510"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4273510"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7670722"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7670722" y="6088310"/>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11067932"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106793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14465142" y="3835408"/>
            <a:ext cx="2948940" cy="738664"/>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14465142" y="6070603"/>
            <a:ext cx="2948940" cy="2133405"/>
          </a:xfrm>
        </p:spPr>
        <p:txBody>
          <a:bodyPr wrap="square">
            <a:spAutoFit/>
          </a:bodyPr>
          <a:lstStyle>
            <a:lvl1pPr marL="211939" indent="-211939">
              <a:defRPr lang="en-US" sz="2251" dirty="0"/>
            </a:lvl1pPr>
            <a:lvl2pPr marL="428639" indent="-188126">
              <a:defRPr lang="en-US" sz="2101" dirty="0"/>
            </a:lvl2pPr>
            <a:lvl3pPr marL="657247" indent="-200033">
              <a:defRPr lang="en-US" sz="2101" dirty="0"/>
            </a:lvl3pPr>
            <a:lvl4pPr marL="850134" indent="-171456">
              <a:defRPr lang="en-US" sz="1800" dirty="0"/>
            </a:lvl4pPr>
            <a:lvl5pPr marL="1028731" indent="-164313">
              <a:defRPr lang="en-US" sz="18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2417" userDrawn="1">
          <p15:clr>
            <a:srgbClr val="5ACBF0"/>
          </p15:clr>
        </p15:guide>
        <p15:guide id="5" orient="horz" pos="769" userDrawn="1">
          <p15:clr>
            <a:srgbClr val="5ACBF0"/>
          </p15:clr>
        </p15:guide>
        <p15:guide id="6" pos="2416" userDrawn="1">
          <p15:clr>
            <a:srgbClr val="5ACBF0"/>
          </p15:clr>
        </p15:guide>
        <p15:guide id="7" pos="2692" userDrawn="1">
          <p15:clr>
            <a:srgbClr val="5ACBF0"/>
          </p15:clr>
        </p15:guide>
        <p15:guide id="8" pos="4553" userDrawn="1">
          <p15:clr>
            <a:srgbClr val="5ACBF0"/>
          </p15:clr>
        </p15:guide>
        <p15:guide id="9" pos="4832" userDrawn="1">
          <p15:clr>
            <a:srgbClr val="5ACBF0"/>
          </p15:clr>
        </p15:guide>
        <p15:guide id="10" pos="6691" userDrawn="1">
          <p15:clr>
            <a:srgbClr val="5ACBF0"/>
          </p15:clr>
        </p15:guide>
        <p15:guide id="11" pos="8837" userDrawn="1">
          <p15:clr>
            <a:srgbClr val="5ACBF0"/>
          </p15:clr>
        </p15:guide>
        <p15:guide id="12" orient="horz" pos="3830" userDrawn="1">
          <p15:clr>
            <a:srgbClr val="5ACBF0"/>
          </p15:clr>
        </p15:guide>
        <p15:guide id="13" pos="6970" userDrawn="1">
          <p15:clr>
            <a:srgbClr val="5ACBF0"/>
          </p15:clr>
        </p15:guide>
        <p15:guide id="14" pos="910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882397" y="8313006"/>
            <a:ext cx="6191538" cy="1661993"/>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30" orient="horz" pos="769" userDrawn="1">
          <p15:clr>
            <a:srgbClr val="5ACBF0"/>
          </p15:clr>
        </p15:guide>
        <p15:guide id="32" orient="horz" pos="5760" userDrawn="1">
          <p15:clr>
            <a:srgbClr val="5ACBF0"/>
          </p15:clr>
        </p15:guide>
        <p15:guide id="33" pos="4464" userDrawn="1">
          <p15:clr>
            <a:srgbClr val="5ACBF0"/>
          </p15:clr>
        </p15:guide>
        <p15:guide id="34" pos="50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876305" y="1219200"/>
            <a:ext cx="8262628" cy="526298"/>
          </a:xfrm>
        </p:spPr>
        <p:txBody>
          <a:bodyPr tIns="64008"/>
          <a:lstStyle>
            <a:lvl1pPr>
              <a:defRPr sz="3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2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guide id="31" pos="576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882398" y="6669210"/>
            <a:ext cx="6237544" cy="1661993"/>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876305" y="9428109"/>
            <a:ext cx="6243637" cy="507960"/>
          </a:xfrm>
        </p:spPr>
        <p:txBody>
          <a:bodyPr/>
          <a:lstStyle>
            <a:lvl1pPr marL="0" indent="0">
              <a:buNone/>
              <a:defRPr sz="3301">
                <a:latin typeface="+mn-lt"/>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7" orient="horz" pos="5247" userDrawn="1">
          <p15:clr>
            <a:srgbClr val="5ACBF0"/>
          </p15:clr>
        </p15:guide>
        <p15:guide id="8" orient="horz" pos="5936" userDrawn="1">
          <p15:clr>
            <a:srgbClr val="5ACBF0"/>
          </p15:clr>
        </p15:guide>
        <p15:guide id="10" pos="5593" userDrawn="1">
          <p15:clr>
            <a:srgbClr val="C35EA4"/>
          </p15:clr>
        </p15:guide>
        <p15:guide id="11" pos="4490" userDrawn="1">
          <p15:clr>
            <a:srgbClr val="5ACBF0"/>
          </p15:clr>
        </p15:guide>
        <p15:guide id="12" pos="5314" userDrawn="1">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882397" y="8308778"/>
            <a:ext cx="6239927" cy="1661993"/>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5" orient="horz" pos="5760" userDrawn="1">
          <p15:clr>
            <a:srgbClr val="5ACBF0"/>
          </p15:clr>
        </p15:guide>
        <p15:guide id="6" pos="4487" userDrawn="1">
          <p15:clr>
            <a:srgbClr val="5ACBF0"/>
          </p15:clr>
        </p15:guide>
        <p15:guide id="7" pos="5592" userDrawn="1">
          <p15:clr>
            <a:srgbClr val="C35EA4"/>
          </p15:clr>
        </p15:guide>
        <p15:guide id="8" pos="5316" userDrawn="1">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882399" y="7945974"/>
            <a:ext cx="6244687" cy="1292662"/>
          </a:xfrm>
        </p:spPr>
        <p:txBody>
          <a:bodyPr anchor="t"/>
          <a:lstStyle>
            <a:lvl1pPr>
              <a:defRPr sz="42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5041" userDrawn="1">
          <p15:clr>
            <a:srgbClr val="5ACBF0"/>
          </p15:clr>
        </p15:guide>
        <p15:guide id="3" orient="horz" pos="5005" userDrawn="1">
          <p15:clr>
            <a:srgbClr val="5ACBF0"/>
          </p15:clr>
        </p15:guide>
        <p15:guide id="4" pos="5596" userDrawn="1">
          <p15:clr>
            <a:srgbClr val="C35EA4"/>
          </p15:clr>
        </p15:guide>
        <p15:guide id="5" pos="4490" userDrawn="1">
          <p15:clr>
            <a:srgbClr val="5ACBF0"/>
          </p15:clr>
        </p15:guide>
        <p15:guide id="6" pos="5320" userDrawn="1">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9753601"/>
            <a:ext cx="18288000" cy="8534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54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6144"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8503921" cy="1828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54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5364" userDrawn="1">
          <p15:clr>
            <a:srgbClr val="5ACBF0"/>
          </p15:clr>
        </p15:guide>
        <p15:guide id="8" orient="horz" pos="5760"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821055" y="517683"/>
            <a:ext cx="9466949" cy="1683009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2669506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8288000" cy="18288000"/>
          </a:xfrm>
          <a:blipFill>
            <a:blip r:embed="rId2"/>
            <a:stretch>
              <a:fillRect/>
            </a:stretch>
          </a:blipFill>
        </p:spPr>
        <p:txBody>
          <a:bodyPr wrap="none" bIns="1554480" anchor="ctr">
            <a:noAutofit/>
          </a:bodyPr>
          <a:lstStyle>
            <a:lvl1pPr marL="0" indent="0" algn="ctr">
              <a:buNone/>
              <a:defRPr sz="210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9784081" y="1"/>
            <a:ext cx="8503921" cy="1828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54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6158" userDrawn="1">
          <p15:clr>
            <a:srgbClr val="5ACBF0"/>
          </p15:clr>
        </p15:guide>
        <p15:guide id="8" orient="horz" pos="5760"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882394" y="14819507"/>
            <a:ext cx="16527779" cy="830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8288000" cy="12192000"/>
          </a:xfrm>
          <a:blipFill>
            <a:blip r:embed="rId2"/>
            <a:stretch>
              <a:fillRect/>
            </a:stretch>
          </a:blipFill>
        </p:spPr>
        <p:txBody>
          <a:bodyPr vert="horz" wrap="square" lIns="0" tIns="1280160" rIns="0" bIns="0" rtlCol="0" anchor="t" anchorCtr="0">
            <a:noAutofit/>
          </a:bodyPr>
          <a:lstStyle>
            <a:lvl1pPr marL="0" indent="0" algn="ctr">
              <a:buNone/>
              <a:defRPr lang="en-US" sz="2101" b="1" dirty="0">
                <a:solidFill>
                  <a:srgbClr val="000000"/>
                </a:solidFill>
              </a:defRPr>
            </a:lvl1pPr>
          </a:lstStyle>
          <a:p>
            <a:pPr marL="342910" lvl="0" indent="-34291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7680" userDrawn="1">
          <p15:clr>
            <a:srgbClr val="5ACBF0"/>
          </p15:clr>
        </p15:guide>
        <p15:guide id="6" orient="horz" pos="960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882394" y="2633265"/>
            <a:ext cx="16527779" cy="830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3572" y="6096000"/>
            <a:ext cx="18288000" cy="12192000"/>
          </a:xfrm>
          <a:blipFill>
            <a:blip r:embed="rId2"/>
            <a:stretch>
              <a:fillRect/>
            </a:stretch>
          </a:blipFill>
        </p:spPr>
        <p:txBody>
          <a:bodyPr vert="horz" wrap="square" lIns="0" tIns="1371600" rIns="0" bIns="0" rtlCol="0" anchor="t" anchorCtr="0">
            <a:noAutofit/>
          </a:bodyPr>
          <a:lstStyle>
            <a:lvl1pPr marL="0" indent="0" algn="ctr">
              <a:buNone/>
              <a:defRPr lang="en-US" sz="2101" b="1" dirty="0">
                <a:solidFill>
                  <a:srgbClr val="000000"/>
                </a:solidFill>
              </a:defRPr>
            </a:lvl1pPr>
          </a:lstStyle>
          <a:p>
            <a:pPr marL="342910" lvl="0" indent="-34291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3840" userDrawn="1">
          <p15:clr>
            <a:srgbClr val="5ACBF0"/>
          </p15:clr>
        </p15:guide>
        <p15:guide id="6" orient="horz" pos="192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6299"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9" y="5401733"/>
            <a:ext cx="8051292" cy="9265920"/>
          </a:xfrm>
          <a:blipFill>
            <a:blip r:embed="rId2"/>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2792" y="15172275"/>
            <a:ext cx="8051292"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58885" y="5401733"/>
            <a:ext cx="8051292" cy="9265920"/>
          </a:xfrm>
          <a:blipFill>
            <a:blip r:embed="rId3"/>
            <a:stretch>
              <a:fillRect/>
            </a:stretch>
          </a:blipFill>
        </p:spPr>
        <p:txBody>
          <a:bodyPr vert="horz" wrap="square" lIns="0" tIns="0" rIns="0" bIns="1005840" rtlCol="0" anchor="ctr" anchorCtr="0">
            <a:noAutofit/>
          </a:bodyPr>
          <a:lstStyle>
            <a:lvl1pPr marL="0" indent="0" algn="ctr">
              <a:buNone/>
              <a:defRPr lang="en-US" sz="1500" b="1" dirty="0">
                <a:solidFill>
                  <a:srgbClr val="000000"/>
                </a:solidFill>
              </a:defRPr>
            </a:lvl1pPr>
          </a:lstStyle>
          <a:p>
            <a:pPr marL="342910" lvl="0" indent="-34291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5623" userDrawn="1">
          <p15:clr>
            <a:srgbClr val="5ACBF0"/>
          </p15:clr>
        </p15:guide>
        <p15:guide id="7" pos="5897" userDrawn="1">
          <p15:clr>
            <a:srgbClr val="5ACBF0"/>
          </p15:clr>
        </p15:guide>
        <p15:guide id="8" orient="horz" pos="9238"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25"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20" y="5401733"/>
            <a:ext cx="5212081" cy="9265920"/>
          </a:xfrm>
          <a:blipFill>
            <a:blip r:embed="rId2"/>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6537963"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6537963" y="5401733"/>
            <a:ext cx="5212081" cy="9265920"/>
          </a:xfrm>
          <a:blipFill>
            <a:blip r:embed="rId3"/>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2201531" y="15172275"/>
            <a:ext cx="5212555" cy="415498"/>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2198096" y="5401733"/>
            <a:ext cx="5212081" cy="9265920"/>
          </a:xfrm>
          <a:blipFill>
            <a:blip r:embed="rId4"/>
            <a:stretch>
              <a:fillRect/>
            </a:stretch>
          </a:blipFill>
        </p:spPr>
        <p:txBody>
          <a:bodyPr lIns="0" tIns="0" rIns="0" bIns="100584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9558" userDrawn="1">
          <p15:clr>
            <a:srgbClr val="5ACBF0"/>
          </p15:clr>
        </p15:guide>
        <p15:guide id="4" orient="horz" pos="3404" userDrawn="1">
          <p15:clr>
            <a:srgbClr val="5ACBF0"/>
          </p15:clr>
        </p15:guide>
        <p15:guide id="5" orient="horz" pos="769" userDrawn="1">
          <p15:clr>
            <a:srgbClr val="5ACBF0"/>
          </p15:clr>
        </p15:guide>
        <p15:guide id="6" pos="3835" userDrawn="1">
          <p15:clr>
            <a:srgbClr val="5ACBF0"/>
          </p15:clr>
        </p15:guide>
        <p15:guide id="7" pos="4116" userDrawn="1">
          <p15:clr>
            <a:srgbClr val="5ACBF0"/>
          </p15:clr>
        </p15:guide>
        <p15:guide id="8" pos="7404" userDrawn="1">
          <p15:clr>
            <a:srgbClr val="5ACBF0"/>
          </p15:clr>
        </p15:guide>
        <p15:guide id="9" pos="7685" userDrawn="1">
          <p15:clr>
            <a:srgbClr val="5ACBF0"/>
          </p15:clr>
        </p15:guide>
        <p15:guide id="10" orient="horz" pos="924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882394" y="1219203"/>
            <a:ext cx="16527779" cy="830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87391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873918" y="5401733"/>
            <a:ext cx="3799333" cy="6754368"/>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20862"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20862" y="5401733"/>
            <a:ext cx="3799333" cy="6754368"/>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9367805"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9367805" y="5401733"/>
            <a:ext cx="3799333" cy="6754368"/>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13614749" y="12677168"/>
            <a:ext cx="3799333" cy="830997"/>
          </a:xfrm>
        </p:spPr>
        <p:txBody>
          <a:bodyPr/>
          <a:lstStyle>
            <a:lvl1pPr marL="0" indent="0" algn="l">
              <a:spcBef>
                <a:spcPts val="0"/>
              </a:spcBef>
              <a:buNone/>
              <a:defRPr sz="27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13610842" y="5401733"/>
            <a:ext cx="3799333" cy="6754368"/>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7982" userDrawn="1">
          <p15:clr>
            <a:srgbClr val="5ACBF0"/>
          </p15:clr>
        </p15:guide>
        <p15:guide id="4" orient="horz" pos="3404" userDrawn="1">
          <p15:clr>
            <a:srgbClr val="5ACBF0"/>
          </p15:clr>
        </p15:guide>
        <p15:guide id="5" orient="horz" pos="769" userDrawn="1">
          <p15:clr>
            <a:srgbClr val="5ACBF0"/>
          </p15:clr>
        </p15:guide>
        <p15:guide id="6" pos="2945" userDrawn="1">
          <p15:clr>
            <a:srgbClr val="5ACBF0"/>
          </p15:clr>
        </p15:guide>
        <p15:guide id="7" pos="3227" userDrawn="1">
          <p15:clr>
            <a:srgbClr val="5ACBF0"/>
          </p15:clr>
        </p15:guide>
        <p15:guide id="8" pos="5620" userDrawn="1">
          <p15:clr>
            <a:srgbClr val="5ACBF0"/>
          </p15:clr>
        </p15:guide>
        <p15:guide id="9" pos="5903" userDrawn="1">
          <p15:clr>
            <a:srgbClr val="5ACBF0"/>
          </p15:clr>
        </p15:guide>
        <p15:guide id="10" pos="8296" userDrawn="1">
          <p15:clr>
            <a:srgbClr val="5ACBF0"/>
          </p15:clr>
        </p15:guide>
        <p15:guide id="11" pos="8574" userDrawn="1">
          <p15:clr>
            <a:srgbClr val="5ACBF0"/>
          </p15:clr>
        </p15:guide>
        <p15:guide id="12" orient="horz" pos="7654"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3" y="14224010"/>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9093708" cy="7485888"/>
          </a:xfrm>
          <a:blipFill>
            <a:blip r:embed="rId2"/>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10072117" y="14224008"/>
            <a:ext cx="7338060" cy="415498"/>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9194293" y="6096001"/>
            <a:ext cx="9093708" cy="7485888"/>
          </a:xfrm>
          <a:blipFill>
            <a:blip r:embed="rId3"/>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4" orient="horz" pos="8557" userDrawn="1">
          <p15:clr>
            <a:srgbClr val="5ACBF0"/>
          </p15:clr>
        </p15:guide>
        <p15:guide id="5" pos="5740" userDrawn="1">
          <p15:clr>
            <a:srgbClr val="5ACBF0"/>
          </p15:clr>
        </p15:guide>
        <p15:guide id="6" pos="5789" userDrawn="1">
          <p15:clr>
            <a:srgbClr val="5ACBF0"/>
          </p15:clr>
        </p15:guide>
        <p15:guide id="11" pos="2866" userDrawn="1">
          <p15:clr>
            <a:srgbClr val="5ACBF0"/>
          </p15:clr>
        </p15:guide>
        <p15:guide id="12" pos="8657" userDrawn="1">
          <p15:clr>
            <a:srgbClr val="5ACBF0"/>
          </p15:clr>
        </p15:guide>
        <p15:guide id="13" orient="horz" pos="8959" userDrawn="1">
          <p15:clr>
            <a:srgbClr val="5ACBF0"/>
          </p15:clr>
        </p15:guide>
        <p15:guide id="14" orient="horz" userDrawn="1">
          <p15:clr>
            <a:srgbClr val="5ACBF0"/>
          </p15:clr>
        </p15:guide>
        <p15:guide id="15" pos="5176" userDrawn="1">
          <p15:clr>
            <a:srgbClr val="5ACBF0"/>
          </p15:clr>
        </p15:guide>
        <p15:guide id="16" pos="6344"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5" y="12801606"/>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6096001"/>
            <a:ext cx="6035040"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004304"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6482" y="6096001"/>
            <a:ext cx="6035040"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3130785" y="12798427"/>
            <a:ext cx="4279392"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2252962" y="6096001"/>
            <a:ext cx="6035040"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3802" userDrawn="1">
          <p15:clr>
            <a:srgbClr val="5ACBF0"/>
          </p15:clr>
        </p15:guide>
        <p15:guide id="6" pos="3859" userDrawn="1">
          <p15:clr>
            <a:srgbClr val="5ACBF0"/>
          </p15:clr>
        </p15:guide>
        <p15:guide id="8" pos="7664" userDrawn="1">
          <p15:clr>
            <a:srgbClr val="5ACBF0"/>
          </p15:clr>
        </p15:guide>
        <p15:guide id="9" pos="7718" userDrawn="1">
          <p15:clr>
            <a:srgbClr val="5ACBF0"/>
          </p15:clr>
        </p15:guide>
        <p15:guide id="11" pos="1901" userDrawn="1">
          <p15:clr>
            <a:srgbClr val="5ACBF0"/>
          </p15:clr>
        </p15:guide>
        <p15:guide id="12" pos="5760" userDrawn="1">
          <p15:clr>
            <a:srgbClr val="5ACBF0"/>
          </p15:clr>
        </p15:guide>
        <p15:guide id="13" pos="9622" userDrawn="1">
          <p15:clr>
            <a:srgbClr val="5ACBF0"/>
          </p15:clr>
        </p15:guide>
        <p15:guide id="14" orient="horz" pos="2865" userDrawn="1">
          <p15:clr>
            <a:srgbClr val="5ACBF0"/>
          </p15:clr>
        </p15:guide>
        <p15:guide id="15" pos="3252" userDrawn="1">
          <p15:clr>
            <a:srgbClr val="5ACBF0"/>
          </p15:clr>
        </p15:guide>
        <p15:guide id="16" pos="4416" userDrawn="1">
          <p15:clr>
            <a:srgbClr val="5ACBF0"/>
          </p15:clr>
        </p15:guide>
        <p15:guide id="17" pos="7108" userDrawn="1">
          <p15:clr>
            <a:srgbClr val="5ACBF0"/>
          </p15:clr>
        </p15:guide>
        <p15:guide id="18" pos="8272"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877824" y="12801604"/>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4498848"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74208"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596384" y="6096001"/>
            <a:ext cx="4498848"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0070595"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9192768" y="6096001"/>
            <a:ext cx="4498848"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4666979" y="12798427"/>
            <a:ext cx="2743200"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3789152" y="6096001"/>
            <a:ext cx="4498848"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5" pos="2836" userDrawn="1">
          <p15:clr>
            <a:srgbClr val="5ACBF0"/>
          </p15:clr>
        </p15:guide>
        <p15:guide id="6" pos="2897" userDrawn="1">
          <p15:clr>
            <a:srgbClr val="5ACBF0"/>
          </p15:clr>
        </p15:guide>
        <p15:guide id="7" pos="8623" userDrawn="1">
          <p15:clr>
            <a:srgbClr val="5ACBF0"/>
          </p15:clr>
        </p15:guide>
        <p15:guide id="8" pos="5730" userDrawn="1">
          <p15:clr>
            <a:srgbClr val="5ACBF0"/>
          </p15:clr>
        </p15:guide>
        <p15:guide id="9" pos="5790" userDrawn="1">
          <p15:clr>
            <a:srgbClr val="5ACBF0"/>
          </p15:clr>
        </p15:guide>
        <p15:guide id="10" pos="8684" userDrawn="1">
          <p15:clr>
            <a:srgbClr val="5ACBF0"/>
          </p15:clr>
        </p15:guide>
        <p15:guide id="11" pos="1416" userDrawn="1">
          <p15:clr>
            <a:srgbClr val="5ACBF0"/>
          </p15:clr>
        </p15:guide>
        <p15:guide id="12" pos="4314" userDrawn="1">
          <p15:clr>
            <a:srgbClr val="5ACBF0"/>
          </p15:clr>
        </p15:guide>
        <p15:guide id="13" pos="7211" userDrawn="1">
          <p15:clr>
            <a:srgbClr val="5ACBF0"/>
          </p15:clr>
        </p15:guide>
        <p15:guide id="14" pos="10104" userDrawn="1">
          <p15:clr>
            <a:srgbClr val="5ACBF0"/>
          </p15:clr>
        </p15:guide>
        <p15:guide id="15" orient="horz" userDrawn="1">
          <p15:clr>
            <a:srgbClr val="5ACBF0"/>
          </p15:clr>
        </p15:guide>
        <p15:guide id="16" pos="2285" userDrawn="1">
          <p15:clr>
            <a:srgbClr val="5ACBF0"/>
          </p15:clr>
        </p15:guide>
        <p15:guide id="17" pos="3449" userDrawn="1">
          <p15:clr>
            <a:srgbClr val="5ACBF0"/>
          </p15:clr>
        </p15:guide>
        <p15:guide id="18" pos="5176" userDrawn="1">
          <p15:clr>
            <a:srgbClr val="5ACBF0"/>
          </p15:clr>
        </p15:guide>
        <p15:guide id="19" pos="6347" userDrawn="1">
          <p15:clr>
            <a:srgbClr val="5ACBF0"/>
          </p15:clr>
        </p15:guide>
        <p15:guide id="20" pos="8069" userDrawn="1">
          <p15:clr>
            <a:srgbClr val="5ACBF0"/>
          </p15:clr>
        </p15:guide>
        <p15:guide id="21" pos="923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882394" y="2634028"/>
            <a:ext cx="16527779" cy="8309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12801604"/>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6096001"/>
            <a:ext cx="3579876" cy="6096000"/>
          </a:xfrm>
          <a:blipFill>
            <a:blip r:embed="rId2"/>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115943"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677032" y="6096001"/>
            <a:ext cx="3579876" cy="6096000"/>
          </a:xfrm>
          <a:blipFill>
            <a:blip r:embed="rId3"/>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7792974"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7354062" y="6096001"/>
            <a:ext cx="3579876" cy="6096000"/>
          </a:xfrm>
          <a:blipFill>
            <a:blip r:embed="rId4"/>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1470007"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1031095" y="6096001"/>
            <a:ext cx="3579876" cy="6096000"/>
          </a:xfrm>
          <a:blipFill>
            <a:blip r:embed="rId5"/>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5147035" y="12798429"/>
            <a:ext cx="2702053"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4708124" y="6096001"/>
            <a:ext cx="3579876" cy="6096000"/>
          </a:xfrm>
          <a:blipFill>
            <a:blip r:embed="rId6"/>
            <a:stretch>
              <a:fillRect/>
            </a:stretch>
          </a:blipFill>
        </p:spPr>
        <p:txBody>
          <a:bodyPr lIns="0" tIns="0" rIns="0" bIns="73152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3840" userDrawn="1">
          <p15:clr>
            <a:srgbClr val="5ACBF0"/>
          </p15:clr>
        </p15:guide>
        <p15:guide id="3" orient="horz" pos="7680" userDrawn="1">
          <p15:clr>
            <a:srgbClr val="5ACBF0"/>
          </p15:clr>
        </p15:guide>
        <p15:guide id="4" orient="horz" pos="8064" userDrawn="1">
          <p15:clr>
            <a:srgbClr val="5ACBF0"/>
          </p15:clr>
        </p15:guide>
        <p15:guide id="8" pos="6946" userDrawn="1">
          <p15:clr>
            <a:srgbClr val="5ACBF0"/>
          </p15:clr>
        </p15:guide>
        <p15:guide id="9" pos="6889" userDrawn="1">
          <p15:clr>
            <a:srgbClr val="5ACBF0"/>
          </p15:clr>
        </p15:guide>
        <p15:guide id="10" pos="9203" userDrawn="1">
          <p15:clr>
            <a:srgbClr val="5ACBF0"/>
          </p15:clr>
        </p15:guide>
        <p15:guide id="11" pos="1985" userDrawn="1">
          <p15:clr>
            <a:srgbClr val="5ACBF0"/>
          </p15:clr>
        </p15:guide>
        <p15:guide id="12" pos="4297" userDrawn="1">
          <p15:clr>
            <a:srgbClr val="5ACBF0"/>
          </p15:clr>
        </p15:guide>
        <p15:guide id="13" pos="7223" userDrawn="1">
          <p15:clr>
            <a:srgbClr val="5ACBF0"/>
          </p15:clr>
        </p15:guide>
        <p15:guide id="14" pos="9541" userDrawn="1">
          <p15:clr>
            <a:srgbClr val="5ACBF0"/>
          </p15:clr>
        </p15:guide>
        <p15:guide id="15" orient="horz" userDrawn="1">
          <p15:clr>
            <a:srgbClr val="5ACBF0"/>
          </p15:clr>
        </p15:guide>
        <p15:guide id="16" pos="2590" userDrawn="1">
          <p15:clr>
            <a:srgbClr val="5ACBF0"/>
          </p15:clr>
        </p15:guide>
        <p15:guide id="17" pos="3443" userDrawn="1">
          <p15:clr>
            <a:srgbClr val="5ACBF0"/>
          </p15:clr>
        </p15:guide>
        <p15:guide id="18" pos="4910" userDrawn="1">
          <p15:clr>
            <a:srgbClr val="5ACBF0"/>
          </p15:clr>
        </p15:guide>
        <p15:guide id="19" pos="6616" userDrawn="1">
          <p15:clr>
            <a:srgbClr val="5ACBF0"/>
          </p15:clr>
        </p15:guide>
        <p15:guide id="21" pos="9269" userDrawn="1">
          <p15:clr>
            <a:srgbClr val="5ACBF0"/>
          </p15:clr>
        </p15:guide>
        <p15:guide id="22" pos="2251" userDrawn="1">
          <p15:clr>
            <a:srgbClr val="5ACBF0"/>
          </p15:clr>
        </p15:guide>
        <p15:guide id="23" pos="2314" userDrawn="1">
          <p15:clr>
            <a:srgbClr val="5ACBF0"/>
          </p15:clr>
        </p15:guide>
        <p15:guide id="24" pos="4574" userDrawn="1">
          <p15:clr>
            <a:srgbClr val="5ACBF0"/>
          </p15:clr>
        </p15:guide>
        <p15:guide id="25" pos="4632" userDrawn="1">
          <p15:clr>
            <a:srgbClr val="5ACBF0"/>
          </p15:clr>
        </p15:guide>
        <p15:guide id="26" pos="8933" userDrawn="1">
          <p15:clr>
            <a:srgbClr val="5ACBF0"/>
          </p15:clr>
        </p15:guide>
        <p15:guide id="27" pos="5760" userDrawn="1">
          <p15:clr>
            <a:srgbClr val="5ACBF0"/>
          </p15:clr>
        </p15:guide>
        <p15:guide id="28" pos="8080" userDrawn="1">
          <p15:clr>
            <a:srgbClr val="5ACBF0"/>
          </p15:clr>
        </p15:guide>
        <p15:guide id="29" pos="1129" userDrawn="1">
          <p15:clr>
            <a:srgbClr val="5ACBF0"/>
          </p15:clr>
        </p15:guide>
        <p15:guide id="30" pos="10391"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184176" y="142128"/>
            <a:ext cx="9889439" cy="1758122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405669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42490"/>
            <a:ext cx="16527779" cy="8309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3056860"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3056860"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408926"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408926"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1760995"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1760995"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5760" userDrawn="1">
          <p15:clr>
            <a:srgbClr val="5ACBF0"/>
          </p15:clr>
        </p15:guide>
        <p15:guide id="4" pos="1925" userDrawn="1">
          <p15:clr>
            <a:srgbClr val="5ACBF0"/>
          </p15:clr>
        </p15:guide>
        <p15:guide id="5" pos="8500" userDrawn="1">
          <p15:clr>
            <a:srgbClr val="5ACBF0"/>
          </p15:clr>
        </p15:guide>
        <p15:guide id="6" pos="4111" userDrawn="1">
          <p15:clr>
            <a:srgbClr val="5ACBF0"/>
          </p15:clr>
        </p15:guide>
        <p15:guide id="7" pos="3018" userDrawn="1">
          <p15:clr>
            <a:srgbClr val="5ACBF0"/>
          </p15:clr>
        </p15:guide>
        <p15:guide id="8" pos="4664" userDrawn="1">
          <p15:clr>
            <a:srgbClr val="5ACBF0"/>
          </p15:clr>
        </p15:guide>
        <p15:guide id="9" pos="6856" userDrawn="1">
          <p15:clr>
            <a:srgbClr val="5ACBF0"/>
          </p15:clr>
        </p15:guide>
        <p15:guide id="11" pos="9595" userDrawn="1">
          <p15:clr>
            <a:srgbClr val="5ACBF0"/>
          </p15:clr>
        </p15:guide>
        <p15:guide id="12" orient="horz" pos="3840" userDrawn="1">
          <p15:clr>
            <a:srgbClr val="5ACBF0"/>
          </p15:clr>
        </p15:guide>
        <p15:guide id="13" pos="7409" userDrawn="1">
          <p15:clr>
            <a:srgbClr val="5ACBF0"/>
          </p15:clr>
        </p15:guide>
        <p15:guide id="14" orient="horz" pos="7718"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3470148" cy="616915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230877" y="6096001"/>
            <a:ext cx="3470148" cy="616915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23087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85451" y="6096001"/>
            <a:ext cx="3470148" cy="616915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85451"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3940027" y="6096001"/>
            <a:ext cx="3470148" cy="616915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89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3940027" y="12801600"/>
            <a:ext cx="3470148" cy="830997"/>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8064" userDrawn="1">
          <p15:clr>
            <a:srgbClr val="5ACBF0"/>
          </p15:clr>
        </p15:guide>
        <p15:guide id="3" pos="6038" userDrawn="1">
          <p15:clr>
            <a:srgbClr val="5ACBF0"/>
          </p15:clr>
        </p15:guide>
        <p15:guide id="5" pos="8783" userDrawn="1">
          <p15:clr>
            <a:srgbClr val="5ACBF0"/>
          </p15:clr>
        </p15:guide>
        <p15:guide id="7" pos="5482" userDrawn="1">
          <p15:clr>
            <a:srgbClr val="5ACBF0"/>
          </p15:clr>
        </p15:guide>
        <p15:guide id="8" pos="3293" userDrawn="1">
          <p15:clr>
            <a:srgbClr val="5ACBF0"/>
          </p15:clr>
        </p15:guide>
        <p15:guide id="10" pos="4391" userDrawn="1">
          <p15:clr>
            <a:srgbClr val="5ACBF0"/>
          </p15:clr>
        </p15:guide>
        <p15:guide id="11" pos="7134" userDrawn="1">
          <p15:clr>
            <a:srgbClr val="5ACBF0"/>
          </p15:clr>
        </p15:guide>
        <p15:guide id="12" pos="9871" userDrawn="1">
          <p15:clr>
            <a:srgbClr val="5ACBF0"/>
          </p15:clr>
        </p15:guide>
        <p15:guide id="13" pos="1646" userDrawn="1">
          <p15:clr>
            <a:srgbClr val="5ACBF0"/>
          </p15:clr>
        </p15:guide>
        <p15:guide id="14" orient="horz" pos="3840" userDrawn="1">
          <p15:clr>
            <a:srgbClr val="5ACBF0"/>
          </p15:clr>
        </p15:guide>
        <p15:guide id="15" pos="2740" userDrawn="1">
          <p15:clr>
            <a:srgbClr val="5ACBF0"/>
          </p15:clr>
        </p15:guide>
        <p15:guide id="18" pos="8224" userDrawn="1">
          <p15:clr>
            <a:srgbClr val="5ACBF0"/>
          </p15:clr>
        </p15:guide>
        <p15:guide id="19" orient="horz" pos="772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882394" y="2626614"/>
            <a:ext cx="16527779" cy="8309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76301" y="6096001"/>
            <a:ext cx="2606040" cy="46329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87630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358261" y="6096001"/>
            <a:ext cx="2606040" cy="46329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358261"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980" y="6096001"/>
            <a:ext cx="2606040" cy="46329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980"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1322179" y="6096001"/>
            <a:ext cx="2606040" cy="46329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1322179"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4804134" y="6096001"/>
            <a:ext cx="2606040" cy="46329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751"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4804134" y="11294538"/>
            <a:ext cx="2606040" cy="1246495"/>
          </a:xfrm>
        </p:spPr>
        <p:txBody>
          <a:bodyPr/>
          <a:lstStyle>
            <a:lvl1pPr marL="0" indent="0" algn="ctr">
              <a:spcBef>
                <a:spcPts val="0"/>
              </a:spcBef>
              <a:buNone/>
              <a:defRPr sz="27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1920" userDrawn="1">
          <p15:clr>
            <a:srgbClr val="5ACBF0"/>
          </p15:clr>
        </p15:guide>
        <p15:guide id="2" orient="horz" pos="7103" userDrawn="1">
          <p15:clr>
            <a:srgbClr val="5ACBF0"/>
          </p15:clr>
        </p15:guide>
        <p15:guide id="3" pos="9325" userDrawn="1">
          <p15:clr>
            <a:srgbClr val="5ACBF0"/>
          </p15:clr>
        </p15:guide>
        <p15:guide id="5" pos="8777" userDrawn="1">
          <p15:clr>
            <a:srgbClr val="5ACBF0"/>
          </p15:clr>
        </p15:guide>
        <p15:guide id="7" pos="6587" userDrawn="1">
          <p15:clr>
            <a:srgbClr val="5ACBF0"/>
          </p15:clr>
        </p15:guide>
        <p15:guide id="8" pos="4939" userDrawn="1">
          <p15:clr>
            <a:srgbClr val="5ACBF0"/>
          </p15:clr>
        </p15:guide>
        <p15:guide id="10" pos="4391" userDrawn="1">
          <p15:clr>
            <a:srgbClr val="5ACBF0"/>
          </p15:clr>
        </p15:guide>
        <p15:guide id="11" pos="7132" userDrawn="1">
          <p15:clr>
            <a:srgbClr val="5ACBF0"/>
          </p15:clr>
        </p15:guide>
        <p15:guide id="13" pos="2195" userDrawn="1">
          <p15:clr>
            <a:srgbClr val="5ACBF0"/>
          </p15:clr>
        </p15:guide>
        <p15:guide id="14" orient="horz" pos="3840" userDrawn="1">
          <p15:clr>
            <a:srgbClr val="5ACBF0"/>
          </p15:clr>
        </p15:guide>
        <p15:guide id="15" pos="2746" userDrawn="1">
          <p15:clr>
            <a:srgbClr val="5ACBF0"/>
          </p15:clr>
        </p15:guide>
        <p15:guide id="16" orient="horz" pos="6755"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77826" y="6159501"/>
            <a:ext cx="4773040" cy="830997"/>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6534151" y="6159505"/>
            <a:ext cx="10879931" cy="646331"/>
          </a:xfrm>
        </p:spPr>
        <p:txBody>
          <a:bodyPr anchor="t"/>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877827" y="5384799"/>
            <a:ext cx="4773168"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6531787" y="5384799"/>
            <a:ext cx="10882298"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3392" userDrawn="1">
          <p15:clr>
            <a:srgbClr val="5ACBF0"/>
          </p15:clr>
        </p15:guide>
        <p15:guide id="30" pos="3565" userDrawn="1">
          <p15:clr>
            <a:srgbClr val="5ACBF0"/>
          </p15:clr>
        </p15:guide>
        <p15:guide id="32" orient="horz" pos="3880"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882399" y="8724270"/>
            <a:ext cx="4773040" cy="830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12834" y="8816607"/>
            <a:ext cx="10001250" cy="646331"/>
          </a:xfrm>
        </p:spPr>
        <p:txBody>
          <a:bodyPr anchor="ctr"/>
          <a:lstStyle>
            <a:lvl1pPr marL="347673" indent="-347673">
              <a:spcAft>
                <a:spcPts val="89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6534149" y="6874935"/>
            <a:ext cx="0" cy="4538133"/>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8533584" y="-543848"/>
            <a:ext cx="854016" cy="230832"/>
          </a:xfrm>
          <a:prstGeom prst="rect">
            <a:avLst/>
          </a:prstGeom>
          <a:noFill/>
        </p:spPr>
        <p:txBody>
          <a:bodyPr wrap="none" lIns="0" tIns="0" rIns="0" bIns="0" rtlCol="0">
            <a:spAutoFit/>
          </a:bodyPr>
          <a:lstStyle/>
          <a:p>
            <a:pPr algn="l"/>
            <a:r>
              <a:rPr lang="en-US" sz="15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4116" userDrawn="1">
          <p15:clr>
            <a:srgbClr val="5ACBF0"/>
          </p15:clr>
        </p15:guide>
        <p15:guide id="29" orient="horz" pos="5760" userDrawn="1">
          <p15:clr>
            <a:srgbClr val="5ACBF0"/>
          </p15:clr>
        </p15:guide>
        <p15:guide id="30" pos="3565" userDrawn="1">
          <p15:clr>
            <a:srgbClr val="5ACBF0"/>
          </p15:clr>
        </p15:guide>
        <p15:guide id="31" pos="4670"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
            <a:ext cx="18288000"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1"/>
            <a:ext cx="5682539" cy="646203"/>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2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7159" y="1893995"/>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167" userDrawn="1">
          <p15:clr>
            <a:srgbClr val="5ACBF0"/>
          </p15:clr>
        </p15:guide>
        <p15:guide id="3" orient="horz" pos="769"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3831169"/>
            <a:ext cx="18288000" cy="14456831"/>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 y="3831171"/>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882394" y="5598161"/>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846" indent="0">
              <a:buNone/>
              <a:tabLst>
                <a:tab pos="516749" algn="l"/>
              </a:tabLst>
              <a:defRPr sz="3601">
                <a:solidFill>
                  <a:schemeClr val="tx1"/>
                </a:solidFill>
                <a:latin typeface="Consolas" panose="020B0609020204030204" pitchFamily="49" charset="0"/>
                <a:cs typeface="Consolas" panose="020B0609020204030204" pitchFamily="49" charset="0"/>
              </a:defRPr>
            </a:lvl2pPr>
            <a:lvl3pPr marL="876936" indent="0">
              <a:buNone/>
              <a:tabLst>
                <a:tab pos="854895" algn="l"/>
              </a:tabLst>
              <a:defRPr sz="3601">
                <a:solidFill>
                  <a:schemeClr val="tx1"/>
                </a:solidFill>
                <a:latin typeface="Consolas" panose="020B0609020204030204" pitchFamily="49" charset="0"/>
                <a:cs typeface="Consolas" panose="020B0609020204030204" pitchFamily="49" charset="0"/>
              </a:defRPr>
            </a:lvl3pPr>
            <a:lvl4pPr marL="1221880" indent="0">
              <a:buNone/>
              <a:tabLst>
                <a:tab pos="1200188" algn="l"/>
              </a:tabLst>
              <a:defRPr sz="3601">
                <a:solidFill>
                  <a:schemeClr val="tx1"/>
                </a:solidFill>
                <a:latin typeface="Consolas" panose="020B0609020204030204" pitchFamily="49" charset="0"/>
                <a:cs typeface="Consolas" panose="020B0609020204030204" pitchFamily="49" charset="0"/>
              </a:defRPr>
            </a:lvl4pPr>
            <a:lvl5pPr marL="1576545" indent="0">
              <a:buNone/>
              <a:tabLst>
                <a:tab pos="1543097" algn="l"/>
              </a:tabLst>
              <a:defRPr sz="3601">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3526" userDrawn="1">
          <p15:clr>
            <a:srgbClr val="5ACBF0"/>
          </p15:clr>
        </p15:guide>
        <p15:guide id="2" orient="horz" pos="2413" userDrawn="1">
          <p15:clr>
            <a:srgbClr val="5ACBF0"/>
          </p15:clr>
        </p15:guide>
        <p15:guide id="3" orient="horz" pos="769"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79586" y="3281818"/>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7539035"/>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7539037"/>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9309918"/>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4737" userDrawn="1">
          <p15:clr>
            <a:srgbClr val="5ACBF0"/>
          </p15:clr>
        </p15:guide>
        <p15:guide id="5" orient="horz" pos="5858" userDrawn="1">
          <p15:clr>
            <a:srgbClr val="5ACBF0"/>
          </p15:clr>
        </p15:guide>
        <p15:guide id="6" orient="horz" pos="2062"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8288000" cy="1074896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882394" y="11265553"/>
            <a:ext cx="16527779" cy="738792"/>
          </a:xfrm>
        </p:spPr>
        <p:txBody>
          <a:bodyPr/>
          <a:lstStyle>
            <a:lvl1pPr>
              <a:defRPr sz="4801">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 y="0"/>
            <a:ext cx="5682539" cy="600036"/>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9583" y="1761357"/>
            <a:ext cx="16527779" cy="554126"/>
          </a:xfrm>
        </p:spPr>
        <p:txBody>
          <a:bodyPr/>
          <a:lstStyle>
            <a:lvl1pPr marL="0" indent="0">
              <a:buNone/>
              <a:tabLst/>
              <a:defRPr sz="3601">
                <a:solidFill>
                  <a:srgbClr val="000000"/>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886728" y="13324015"/>
            <a:ext cx="16527779" cy="554126"/>
          </a:xfrm>
        </p:spPr>
        <p:txBody>
          <a:bodyPr wrap="square">
            <a:spAutoFit/>
          </a:bodyPr>
          <a:lstStyle>
            <a:lvl1pPr marL="0" indent="0">
              <a:spcBef>
                <a:spcPts val="899"/>
              </a:spcBef>
              <a:spcAft>
                <a:spcPts val="0"/>
              </a:spcAft>
              <a:buNone/>
              <a:defRPr sz="3601">
                <a:solidFill>
                  <a:schemeClr val="tx1"/>
                </a:solidFill>
                <a:latin typeface="+mn-lt"/>
                <a:cs typeface="Segoe UI" panose="020B0502040204020203" pitchFamily="34" charset="0"/>
              </a:defRPr>
            </a:lvl1pPr>
            <a:lvl2pPr marL="342805" indent="0">
              <a:buNone/>
              <a:defRPr sz="3601">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4" orient="horz" pos="7095" userDrawn="1">
          <p15:clr>
            <a:srgbClr val="5ACBF0"/>
          </p15:clr>
        </p15:guide>
        <p15:guide id="5" orient="horz" pos="8393" userDrawn="1">
          <p15:clr>
            <a:srgbClr val="5ACBF0"/>
          </p15:clr>
        </p15:guide>
        <p15:guide id="6" orient="horz" pos="1117"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882400" y="1219206"/>
            <a:ext cx="6061331" cy="738792"/>
          </a:xfrm>
        </p:spPr>
        <p:txBody>
          <a:bodyPr/>
          <a:lstStyle>
            <a:lvl1pPr>
              <a:defRPr sz="4801">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883450" y="3568373"/>
            <a:ext cx="6060277"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7808977"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7817647"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01092" y="1891168"/>
            <a:ext cx="8702941" cy="554126"/>
          </a:xfrm>
        </p:spPr>
        <p:txBody>
          <a:bodyPr/>
          <a:lstStyle>
            <a:lvl1pPr marL="0" indent="0">
              <a:buNone/>
              <a:tabLst/>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87" userDrawn="1">
          <p15:clr>
            <a:srgbClr val="5ACBF0"/>
          </p15:clr>
        </p15:guide>
        <p15:guide id="4" orient="horz" pos="2248" userDrawn="1">
          <p15:clr>
            <a:srgbClr val="5ACBF0"/>
          </p15:clr>
        </p15:guide>
        <p15:guide id="7" pos="4925" userDrawn="1">
          <p15:clr>
            <a:srgbClr val="5ACBF0"/>
          </p15:clr>
        </p15:guide>
        <p15:guide id="8" pos="5482" userDrawn="1">
          <p15:clr>
            <a:srgbClr val="5ACBF0"/>
          </p15:clr>
        </p15:guide>
        <p15:guide id="9" pos="4374"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779216" y="711201"/>
            <a:ext cx="9486900" cy="16865600"/>
          </a:xfrm>
          <a:prstGeom prst="rect">
            <a:avLst/>
          </a:prstGeom>
        </p:spPr>
      </p:pic>
    </p:spTree>
    <p:extLst>
      <p:ext uri="{BB962C8B-B14F-4D97-AF65-F5344CB8AC3E}">
        <p14:creationId xmlns:p14="http://schemas.microsoft.com/office/powerpoint/2010/main" val="35487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1"/>
            <a:ext cx="10479024" cy="1828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11363325" y="1219206"/>
            <a:ext cx="6046850" cy="738792"/>
          </a:xfrm>
        </p:spPr>
        <p:txBody>
          <a:bodyPr/>
          <a:lstStyle>
            <a:lvl1pPr>
              <a:defRPr sz="4801">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5682539" cy="646203"/>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876305" y="1882699"/>
            <a:ext cx="8729663" cy="554126"/>
          </a:xfrm>
        </p:spPr>
        <p:txBody>
          <a:bodyPr/>
          <a:lstStyle>
            <a:lvl1pPr marL="0" indent="0">
              <a:buNone/>
              <a:defRPr sz="3601">
                <a:solidFill>
                  <a:srgbClr val="2F2F2F"/>
                </a:solidFill>
                <a:latin typeface="Consolas" panose="020B0609020204030204" pitchFamily="49" charset="0"/>
                <a:cs typeface="Consolas" panose="020B0609020204030204" pitchFamily="49" charset="0"/>
              </a:defRPr>
            </a:lvl1pPr>
            <a:lvl2pPr marL="519692" indent="0">
              <a:buNone/>
              <a:defRPr sz="35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876675" indent="0">
              <a:buNone/>
              <a:defRPr sz="2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1221517"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576072" indent="0">
              <a:buNone/>
              <a:defRPr sz="26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1363328" y="3564469"/>
            <a:ext cx="6050758" cy="554126"/>
          </a:xfrm>
        </p:spPr>
        <p:txBody>
          <a:bodyPr wrap="square">
            <a:spAutoFit/>
          </a:bodyPr>
          <a:lstStyle>
            <a:lvl1pPr marL="0" indent="0">
              <a:lnSpc>
                <a:spcPct val="100000"/>
              </a:lnSpc>
              <a:spcBef>
                <a:spcPts val="899"/>
              </a:spcBef>
              <a:spcAft>
                <a:spcPts val="0"/>
              </a:spcAft>
              <a:buNone/>
              <a:defRPr sz="3601"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90"/>
              </a:spcBef>
              <a:spcAft>
                <a:spcPts val="90"/>
              </a:spcAft>
              <a:buNone/>
              <a:defRPr sz="3601" b="0" i="0">
                <a:solidFill>
                  <a:srgbClr val="2F2F2F"/>
                </a:solidFill>
                <a:latin typeface="Segoe UI" panose="020B0502040204020203" pitchFamily="34" charset="0"/>
                <a:cs typeface="Segoe UI" panose="020B0502040204020203" pitchFamily="34" charset="0"/>
              </a:defRPr>
            </a:lvl2pPr>
            <a:lvl3pPr marL="685614" indent="0">
              <a:buNone/>
              <a:defRPr/>
            </a:lvl3pPr>
            <a:lvl4pPr marL="1028423" indent="0">
              <a:buNone/>
              <a:defRPr/>
            </a:lvl4pPr>
            <a:lvl5pPr marL="1371233"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9" userDrawn="1">
          <p15:clr>
            <a:srgbClr val="5ACBF0"/>
          </p15:clr>
        </p15:guide>
        <p15:guide id="2" orient="horz" pos="1163" userDrawn="1">
          <p15:clr>
            <a:srgbClr val="5ACBF0"/>
          </p15:clr>
        </p15:guide>
        <p15:guide id="4" orient="horz" pos="2238" userDrawn="1">
          <p15:clr>
            <a:srgbClr val="5ACBF0"/>
          </p15:clr>
        </p15:guide>
        <p15:guide id="6" pos="6604" userDrawn="1">
          <p15:clr>
            <a:srgbClr val="5ACBF0"/>
          </p15:clr>
        </p15:guide>
        <p15:guide id="7" pos="6053" userDrawn="1">
          <p15:clr>
            <a:srgbClr val="5ACBF0"/>
          </p15:clr>
        </p15:guide>
        <p15:guide id="8" pos="7158"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7567" y="2755911"/>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357567" y="11799984"/>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7567" y="12883717"/>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854868" y="2794008"/>
            <a:ext cx="1905000" cy="3022601"/>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380955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3355182" y="2748423"/>
            <a:ext cx="14056520" cy="7856087"/>
          </a:xfrm>
          <a:noFill/>
        </p:spPr>
        <p:txBody>
          <a:bodyPr wrap="square" lIns="0" tIns="0" rIns="0" bIns="0" anchor="b" anchorCtr="0">
            <a:norm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3355182" y="11792496"/>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3355182" y="12876229"/>
            <a:ext cx="14056520" cy="507960"/>
          </a:xfrm>
          <a:noFill/>
        </p:spPr>
        <p:txBody>
          <a:bodyPr wrap="square"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823803" y="2755902"/>
            <a:ext cx="2333735" cy="3714507"/>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2" y="1"/>
            <a:ext cx="6096001" cy="1828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600206" y="4329407"/>
            <a:ext cx="15811499" cy="11246765"/>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l" defTabSz="1398752" fontAlgn="base">
              <a:spcBef>
                <a:spcPct val="0"/>
              </a:spcBef>
              <a:spcAft>
                <a:spcPct val="0"/>
              </a:spcAft>
            </a:pPr>
            <a:endParaRPr lang="en-US" sz="3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600205" y="5844154"/>
            <a:ext cx="15087599" cy="5854386"/>
          </a:xfrm>
          <a:noFill/>
        </p:spPr>
        <p:txBody>
          <a:bodyPr wrap="square" lIns="457200" tIns="0" rIns="182880" bIns="0" anchor="b" anchorCtr="0">
            <a:normAutofit/>
          </a:bodyPr>
          <a:lstStyle>
            <a:lvl1pPr algn="l" defTabSz="1399156" rtl="0" eaLnBrk="1" latinLnBrk="0" hangingPunct="1">
              <a:lnSpc>
                <a:spcPct val="90000"/>
              </a:lnSpc>
              <a:spcBef>
                <a:spcPct val="0"/>
              </a:spcBef>
              <a:buNone/>
              <a:defRPr lang="en-US" sz="4200" b="0" kern="1200" cap="none" spc="-77"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600204" y="12547707"/>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600204" y="13631438"/>
            <a:ext cx="15085324" cy="507960"/>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876301" y="2311850"/>
            <a:ext cx="2190751" cy="39014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lvl="0" defTabSz="1398752" fontAlgn="base">
              <a:spcBef>
                <a:spcPct val="0"/>
              </a:spcBef>
              <a:spcAft>
                <a:spcPct val="0"/>
              </a:spcAft>
            </a:pPr>
            <a:endParaRPr lang="en-US" sz="3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1293810" y="3259215"/>
            <a:ext cx="1618631" cy="2584929"/>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0299"/>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877824" y="10606184"/>
            <a:ext cx="13716000" cy="507960"/>
          </a:xfrm>
          <a:noFill/>
        </p:spPr>
        <p:txBody>
          <a:bodyPr lIns="0" tIns="0" rIns="0" bIns="0">
            <a:spAutoFit/>
          </a:bodyPr>
          <a:lstStyle>
            <a:lvl1pPr marL="0" indent="0">
              <a:spcBef>
                <a:spcPts val="0"/>
              </a:spcBef>
              <a:spcAft>
                <a:spcPts val="0"/>
              </a:spcAft>
              <a:buFont typeface="Arial" panose="020B0604020202020204" pitchFamily="34" charset="0"/>
              <a:buNone/>
              <a:defRPr sz="3301"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guide id="4" orient="horz" pos="6681"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540393" y="778935"/>
            <a:ext cx="9407328" cy="1672411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5657855" y="1"/>
            <a:ext cx="12630150" cy="18288000"/>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4" y="-2"/>
            <a:ext cx="18288002"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8001002" y="-2"/>
            <a:ext cx="10287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176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2"/>
            <a:ext cx="18288000" cy="18288002"/>
          </a:xfrm>
          <a:prstGeom prst="rect">
            <a:avLst/>
          </a:prstGeom>
        </p:spPr>
      </p:pic>
      <p:sp>
        <p:nvSpPr>
          <p:cNvPr id="2" name="Title 1"/>
          <p:cNvSpPr>
            <a:spLocks noGrp="1"/>
          </p:cNvSpPr>
          <p:nvPr>
            <p:ph type="title" hasCustomPrompt="1"/>
          </p:nvPr>
        </p:nvSpPr>
        <p:spPr>
          <a:xfrm>
            <a:off x="877826" y="8677190"/>
            <a:ext cx="5923026"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203" userDrawn="1">
          <p15:clr>
            <a:srgbClr val="5ACBF0"/>
          </p15:clr>
        </p15:guide>
        <p15:guide id="3" orient="horz" pos="509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804410" y="3905071"/>
            <a:ext cx="10483595" cy="3758465"/>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2101" b="1" kern="1200" spc="0" baseline="0" dirty="0">
                <a:solidFill>
                  <a:srgbClr val="000000"/>
                </a:solidFill>
                <a:latin typeface="+mn-lt"/>
                <a:ea typeface="+mn-ea"/>
                <a:cs typeface="Segoe UI" panose="020B0502040204020203" pitchFamily="34" charset="0"/>
              </a:defRPr>
            </a:lvl1pPr>
          </a:lstStyle>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342910" marR="0" lvl="0" indent="-342910" algn="ctr" defTabSz="1399156"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882400" y="1219203"/>
            <a:ext cx="5785106" cy="1661993"/>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882400" y="6388105"/>
            <a:ext cx="5785106" cy="1292662"/>
          </a:xfrm>
        </p:spPr>
        <p:txBody>
          <a:bodyPr/>
          <a:lstStyle>
            <a:lvl1pPr marL="0" indent="0">
              <a:buNone/>
              <a:defRPr/>
            </a:lvl1pPr>
            <a:lvl2pPr marL="342910" indent="0">
              <a:buNone/>
              <a:defRPr/>
            </a:lvl2pPr>
            <a:lvl3pPr marL="685823" indent="0">
              <a:buNone/>
              <a:defRPr/>
            </a:lvl3pPr>
            <a:lvl4pPr marL="993013" indent="0">
              <a:buNone/>
              <a:defRPr/>
            </a:lvl4pPr>
            <a:lvl5pPr marL="128353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11570843" y="7810613"/>
            <a:ext cx="3938951" cy="2666780"/>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650" b="1" kern="1200" spc="0" baseline="0" dirty="0">
                <a:solidFill>
                  <a:schemeClr val="bg1"/>
                </a:solidFill>
                <a:latin typeface="+mn-lt"/>
                <a:ea typeface="+mn-ea"/>
                <a:cs typeface="Segoe UI" panose="020B0502040204020203" pitchFamily="34" charset="0"/>
              </a:defRPr>
            </a:lvl1pPr>
          </a:lstStyle>
          <a:p>
            <a:pPr marL="428639" marR="0" lvl="0" indent="-428639" algn="ctr" defTabSz="1399156"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428639" marR="0" lvl="0" indent="-428639" algn="ctr" defTabSz="1399156"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656689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42" userDrawn="1">
          <p15:clr>
            <a:srgbClr val="A4A3A4"/>
          </p15:clr>
        </p15:guide>
        <p15:guide id="15" pos="5023" userDrawn="1">
          <p15:clr>
            <a:srgbClr val="A4A3A4"/>
          </p15:clr>
        </p15:guide>
        <p15:guide id="16" pos="5632" userDrawn="1">
          <p15:clr>
            <a:srgbClr val="A4A3A4"/>
          </p15:clr>
        </p15:guide>
        <p15:guide id="17" pos="5897" userDrawn="1">
          <p15:clr>
            <a:srgbClr val="A4A3A4"/>
          </p15:clr>
        </p15:guide>
        <p15:guide id="18" pos="6514" userDrawn="1">
          <p15:clr>
            <a:srgbClr val="A4A3A4"/>
          </p15:clr>
        </p15:guide>
        <p15:guide id="19" pos="6796"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168" userDrawn="1">
          <p15:clr>
            <a:srgbClr val="A4A3A4"/>
          </p15:clr>
        </p15:guide>
        <p15:guide id="7" pos="1445" userDrawn="1">
          <p15:clr>
            <a:srgbClr val="A4A3A4"/>
          </p15:clr>
        </p15:guide>
        <p15:guide id="8" pos="2060" userDrawn="1">
          <p15:clr>
            <a:srgbClr val="A4A3A4"/>
          </p15:clr>
        </p15:guide>
        <p15:guide id="9" pos="2333" userDrawn="1">
          <p15:clr>
            <a:srgbClr val="A4A3A4"/>
          </p15:clr>
        </p15:guide>
        <p15:guide id="10" pos="2951" userDrawn="1">
          <p15:clr>
            <a:srgbClr val="A4A3A4"/>
          </p15:clr>
        </p15:guide>
        <p15:guide id="11" pos="3227" userDrawn="1">
          <p15:clr>
            <a:srgbClr val="A4A3A4"/>
          </p15:clr>
        </p15:guide>
        <p15:guide id="12" pos="3841" userDrawn="1">
          <p15:clr>
            <a:srgbClr val="A4A3A4"/>
          </p15:clr>
        </p15:guide>
        <p15:guide id="13" pos="4116" userDrawn="1">
          <p15:clr>
            <a:srgbClr val="A4A3A4"/>
          </p15:clr>
        </p15:guide>
        <p15:guide id="14" pos="4733" userDrawn="1">
          <p15:clr>
            <a:srgbClr val="A4A3A4"/>
          </p15:clr>
        </p15:guide>
        <p15:guide id="15" pos="5009" userDrawn="1">
          <p15:clr>
            <a:srgbClr val="A4A3A4"/>
          </p15:clr>
        </p15:guide>
        <p15:guide id="16" pos="5623" userDrawn="1">
          <p15:clr>
            <a:srgbClr val="A4A3A4"/>
          </p15:clr>
        </p15:guide>
        <p15:guide id="17" pos="5898" userDrawn="1">
          <p15:clr>
            <a:srgbClr val="A4A3A4"/>
          </p15:clr>
        </p15:guide>
        <p15:guide id="18" pos="6514" userDrawn="1">
          <p15:clr>
            <a:srgbClr val="A4A3A4"/>
          </p15:clr>
        </p15:guide>
        <p15:guide id="19" pos="6790" userDrawn="1">
          <p15:clr>
            <a:srgbClr val="A4A3A4"/>
          </p15:clr>
        </p15:guide>
        <p15:guide id="20" pos="7406" userDrawn="1">
          <p15:clr>
            <a:srgbClr val="A4A3A4"/>
          </p15:clr>
        </p15:guide>
        <p15:guide id="21" pos="7681" userDrawn="1">
          <p15:clr>
            <a:srgbClr val="A4A3A4"/>
          </p15:clr>
        </p15:guide>
        <p15:guide id="22" pos="8293" userDrawn="1">
          <p15:clr>
            <a:srgbClr val="A4A3A4"/>
          </p15:clr>
        </p15:guide>
        <p15:guide id="23" pos="8572" userDrawn="1">
          <p15:clr>
            <a:srgbClr val="A4A3A4"/>
          </p15:clr>
        </p15:guide>
        <p15:guide id="24" pos="9185" userDrawn="1">
          <p15:clr>
            <a:srgbClr val="A4A3A4"/>
          </p15:clr>
        </p15:guide>
        <p15:guide id="25" pos="9461" userDrawn="1">
          <p15:clr>
            <a:srgbClr val="A4A3A4"/>
          </p15:clr>
        </p15:guide>
        <p15:guide id="26" pos="10075" userDrawn="1">
          <p15:clr>
            <a:srgbClr val="A4A3A4"/>
          </p15:clr>
        </p15:guide>
        <p15:guide id="27" pos="10350" userDrawn="1">
          <p15:clr>
            <a:srgbClr val="A4A3A4"/>
          </p15:clr>
        </p15:guide>
        <p15:guide id="28" orient="horz" pos="2413" userDrawn="1">
          <p15:clr>
            <a:srgbClr val="5ACBF0"/>
          </p15:clr>
        </p15:guide>
        <p15:guide id="29" orient="horz" pos="3390" userDrawn="1">
          <p15:clr>
            <a:srgbClr val="5ACBF0"/>
          </p15:clr>
        </p15:guide>
        <p15:guide id="30" orient="horz" pos="769"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4" y="8677190"/>
            <a:ext cx="13716000" cy="747897"/>
          </a:xfrm>
          <a:noFill/>
        </p:spPr>
        <p:txBody>
          <a:bodyPr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8782042" y="406403"/>
            <a:ext cx="9521124" cy="1692641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876303" y="1562101"/>
            <a:ext cx="4282808" cy="771520"/>
          </a:xfrm>
          <a:prstGeom prst="rect">
            <a:avLst/>
          </a:prstGeom>
        </p:spPr>
      </p:pic>
    </p:spTree>
    <p:extLst>
      <p:ext uri="{BB962C8B-B14F-4D97-AF65-F5344CB8AC3E}">
        <p14:creationId xmlns:p14="http://schemas.microsoft.com/office/powerpoint/2010/main" val="364060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7826" y="8677190"/>
            <a:ext cx="5923025" cy="747897"/>
          </a:xfrm>
          <a:noFill/>
        </p:spPr>
        <p:txBody>
          <a:bodyPr wrap="square" lIns="0" tIns="0" rIns="0" bIns="0" anchor="b" anchorCtr="0">
            <a:spAutoFit/>
          </a:bodyPr>
          <a:lstStyle>
            <a:lvl1pPr algn="l" defTabSz="1399156" rtl="0" eaLnBrk="1" latinLnBrk="0" hangingPunct="1">
              <a:lnSpc>
                <a:spcPct val="90000"/>
              </a:lnSpc>
              <a:spcBef>
                <a:spcPct val="0"/>
              </a:spcBef>
              <a:buNone/>
              <a:defRPr lang="en-US" sz="5400" b="0" kern="1200" cap="none" spc="-77"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0" userDrawn="1">
          <p15:clr>
            <a:srgbClr val="FBAE40"/>
          </p15:clr>
        </p15:guide>
        <p15:guide id="2" pos="9191" userDrawn="1">
          <p15:clr>
            <a:srgbClr val="5ACBF0"/>
          </p15:clr>
        </p15:guide>
        <p15:guide id="3" orient="horz" pos="5095"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876304" y="16555856"/>
            <a:ext cx="6723186" cy="16158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1398479" eaLnBrk="0" hangingPunct="0"/>
            <a:r>
              <a:rPr lang="en-US" sz="105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876305" y="3831178"/>
            <a:ext cx="16528258" cy="3324115"/>
          </a:xfrm>
        </p:spPr>
        <p:txBody>
          <a:bodyPr>
            <a:spAutoFit/>
          </a:bodyPr>
          <a:lstStyle>
            <a:lvl1pPr>
              <a:defRPr sz="5400">
                <a:latin typeface="+mn-lt"/>
              </a:defRPr>
            </a:lvl1pPr>
            <a:lvl2pPr>
              <a:defRPr sz="4200">
                <a:latin typeface="+mn-lt"/>
              </a:defRPr>
            </a:lvl2pPr>
            <a:lvl3pPr>
              <a:defRPr sz="3601">
                <a:latin typeface="+mn-lt"/>
              </a:defRPr>
            </a:lvl3pPr>
            <a:lvl4pPr>
              <a:defRPr sz="3000">
                <a:latin typeface="+mn-lt"/>
              </a:defRPr>
            </a:lvl4pPr>
            <a:lvl5pPr>
              <a:defRPr sz="27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5" y="16717444"/>
            <a:ext cx="18288002" cy="157056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5550" spc="-77"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411" userDrawn="1">
          <p15:clr>
            <a:srgbClr val="5ACBF0"/>
          </p15:clr>
        </p15:guide>
        <p15:guide id="2" orient="horz" pos="769"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876303" y="1562101"/>
            <a:ext cx="4282808" cy="7715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8180425" y="135470"/>
            <a:ext cx="9896950" cy="17594550"/>
          </a:xfrm>
          <a:prstGeom prst="rect">
            <a:avLst/>
          </a:prstGeom>
        </p:spPr>
      </p:pic>
    </p:spTree>
    <p:extLst>
      <p:ext uri="{BB962C8B-B14F-4D97-AF65-F5344CB8AC3E}">
        <p14:creationId xmlns:p14="http://schemas.microsoft.com/office/powerpoint/2010/main" val="376984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33"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882401" y="7760775"/>
            <a:ext cx="6251830" cy="1661993"/>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873067" y="10566403"/>
            <a:ext cx="6246875" cy="507960"/>
          </a:xfrm>
          <a:noFill/>
        </p:spPr>
        <p:txBody>
          <a:bodyPr wrap="square" lIns="0" tIns="0" rIns="0" bIns="0">
            <a:spAutoFit/>
          </a:bodyPr>
          <a:lstStyle>
            <a:lvl1pPr marL="0" indent="0">
              <a:spcBef>
                <a:spcPts val="0"/>
              </a:spcBef>
              <a:buNone/>
              <a:defRPr sz="3301"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8001000" y="1"/>
            <a:ext cx="10287000" cy="18288000"/>
          </a:xfrm>
          <a:blipFill>
            <a:blip r:embed="rId2"/>
            <a:stretch>
              <a:fillRect/>
            </a:stretch>
          </a:blipFill>
        </p:spPr>
        <p:txBody>
          <a:bodyPr lIns="0" tIns="2377440" rIns="0" anchor="t" anchorCtr="0">
            <a:noAutofit/>
          </a:bodyPr>
          <a:lstStyle>
            <a:lvl1pPr marL="0" indent="0" algn="ctr">
              <a:lnSpc>
                <a:spcPct val="100000"/>
              </a:lnSpc>
              <a:buNone/>
              <a:defRPr sz="2101"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873067" y="1549403"/>
            <a:ext cx="4286045" cy="786838"/>
          </a:xfrm>
          <a:prstGeom prst="rect">
            <a:avLst/>
          </a:prstGeom>
        </p:spPr>
      </p:pic>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6657" userDrawn="1">
          <p15:clr>
            <a:srgbClr val="5ACBF0"/>
          </p15:clr>
        </p15:guide>
        <p15:guide id="3" pos="5041" userDrawn="1">
          <p15:clr>
            <a:srgbClr val="5ACBF0"/>
          </p15:clr>
        </p15:guide>
        <p15:guide id="5" orient="horz" pos="5760" userDrawn="1">
          <p15:clr>
            <a:srgbClr val="FBAE40"/>
          </p15:clr>
        </p15:guide>
        <p15:guide id="6" orient="horz" pos="5944" userDrawn="1">
          <p15:clr>
            <a:srgbClr val="5ACBF0"/>
          </p15:clr>
        </p15:guide>
        <p15:guide id="7" pos="4494" userDrawn="1">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882394" y="1219203"/>
            <a:ext cx="16527779" cy="83099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876301" y="3828013"/>
            <a:ext cx="16527779" cy="24193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8288000" cy="1828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1"/>
            <a:ext cx="877823" cy="156057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0"/>
            <a:ext cx="438912" cy="78028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t" anchorCtr="0" forceAA="0" compatLnSpc="1">
            <a:prstTxWarp prst="textNoShape">
              <a:avLst/>
            </a:prstTxWarp>
            <a:noAutofit/>
          </a:bodyPr>
          <a:lstStyle/>
          <a:p>
            <a:pPr algn="ctr" defTabSz="1398752" fontAlgn="base">
              <a:lnSpc>
                <a:spcPct val="90000"/>
              </a:lnSpc>
              <a:spcBef>
                <a:spcPct val="0"/>
              </a:spcBef>
              <a:spcAft>
                <a:spcPct val="0"/>
              </a:spcAft>
            </a:pPr>
            <a:endParaRPr lang="en-US" sz="3601">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10264143" y="8266166"/>
            <a:ext cx="18288000" cy="1755683"/>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216" r:id="rId3"/>
    <p:sldLayoutId id="2147485227" r:id="rId4"/>
    <p:sldLayoutId id="2147485218" r:id="rId5"/>
    <p:sldLayoutId id="2147485219" r:id="rId6"/>
    <p:sldLayoutId id="2147485220" r:id="rId7"/>
    <p:sldLayoutId id="2147485228" r:id="rId8"/>
    <p:sldLayoutId id="2147485190" r:id="rId9"/>
    <p:sldLayoutId id="2147484610" r:id="rId10"/>
    <p:sldLayoutId id="2147485203" r:id="rId11"/>
    <p:sldLayoutId id="2147485202" r:id="rId12"/>
    <p:sldLayoutId id="2147484710" r:id="rId13"/>
    <p:sldLayoutId id="2147484240" r:id="rId14"/>
    <p:sldLayoutId id="2147484910" r:id="rId15"/>
    <p:sldLayoutId id="2147484911" r:id="rId16"/>
    <p:sldLayoutId id="2147485050" r:id="rId17"/>
    <p:sldLayoutId id="2147485165" r:id="rId18"/>
    <p:sldLayoutId id="2147484941" r:id="rId19"/>
    <p:sldLayoutId id="2147484942" r:id="rId20"/>
    <p:sldLayoutId id="2147485162" r:id="rId21"/>
    <p:sldLayoutId id="2147484639" r:id="rId22"/>
    <p:sldLayoutId id="2147484943" r:id="rId23"/>
    <p:sldLayoutId id="2147484603" r:id="rId24"/>
    <p:sldLayoutId id="2147484833" r:id="rId25"/>
    <p:sldLayoutId id="2147484834" r:id="rId26"/>
    <p:sldLayoutId id="2147484835" r:id="rId27"/>
    <p:sldLayoutId id="2147484922" r:id="rId28"/>
    <p:sldLayoutId id="2147484923" r:id="rId29"/>
    <p:sldLayoutId id="2147484924" r:id="rId30"/>
    <p:sldLayoutId id="2147484839" r:id="rId31"/>
    <p:sldLayoutId id="2147484840" r:id="rId32"/>
    <p:sldLayoutId id="2147484841" r:id="rId33"/>
    <p:sldLayoutId id="2147484842" r:id="rId34"/>
    <p:sldLayoutId id="2147484843" r:id="rId35"/>
    <p:sldLayoutId id="2147484938" r:id="rId36"/>
    <p:sldLayoutId id="2147484939" r:id="rId37"/>
    <p:sldLayoutId id="2147484940" r:id="rId38"/>
    <p:sldLayoutId id="2147485161" r:id="rId39"/>
    <p:sldLayoutId id="2147485152" r:id="rId40"/>
    <p:sldLayoutId id="2147485153" r:id="rId41"/>
    <p:sldLayoutId id="2147485154" r:id="rId42"/>
    <p:sldLayoutId id="2147484944" r:id="rId43"/>
    <p:sldLayoutId id="2147484945" r:id="rId44"/>
    <p:sldLayoutId id="2147485137" r:id="rId45"/>
    <p:sldLayoutId id="2147485138" r:id="rId46"/>
    <p:sldLayoutId id="2147485139" r:id="rId47"/>
    <p:sldLayoutId id="2147485140" r:id="rId48"/>
    <p:sldLayoutId id="2147485141" r:id="rId49"/>
    <p:sldLayoutId id="2147485142" r:id="rId50"/>
    <p:sldLayoutId id="2147485212" r:id="rId51"/>
    <p:sldLayoutId id="2147485213" r:id="rId52"/>
    <p:sldLayoutId id="2147485214" r:id="rId53"/>
    <p:sldLayoutId id="2147485224" r:id="rId54"/>
    <p:sldLayoutId id="2147484249" r:id="rId55"/>
    <p:sldLayoutId id="2147484640" r:id="rId56"/>
    <p:sldLayoutId id="2147485198" r:id="rId57"/>
    <p:sldLayoutId id="2147485199" r:id="rId58"/>
    <p:sldLayoutId id="2147484583" r:id="rId59"/>
    <p:sldLayoutId id="2147484584" r:id="rId60"/>
    <p:sldLayoutId id="2147485206" r:id="rId61"/>
    <p:sldLayoutId id="2147485222" r:id="rId62"/>
    <p:sldLayoutId id="2147485223" r:id="rId63"/>
    <p:sldLayoutId id="2147485226" r:id="rId64"/>
    <p:sldLayoutId id="2147485225" r:id="rId65"/>
    <p:sldLayoutId id="2147485229" r:id="rId66"/>
    <p:sldLayoutId id="2147484671" r:id="rId67"/>
    <p:sldLayoutId id="2147484673" r:id="rId68"/>
    <p:sldLayoutId id="2147485204" r:id="rId69"/>
    <p:sldLayoutId id="2147485205" r:id="rId70"/>
    <p:sldLayoutId id="2147484299" r:id="rId71"/>
    <p:sldLayoutId id="2147484263" r:id="rId72"/>
  </p:sldLayoutIdLst>
  <p:transition>
    <p:fade/>
  </p:transition>
  <p:hf sldNum="0" hdr="0" ftr="0" dt="0"/>
  <p:txStyles>
    <p:titleStyle>
      <a:lvl1pPr algn="l" defTabSz="1399156" rtl="0" eaLnBrk="1" latinLnBrk="0" hangingPunct="1">
        <a:lnSpc>
          <a:spcPct val="100000"/>
        </a:lnSpc>
        <a:spcBef>
          <a:spcPct val="0"/>
        </a:spcBef>
        <a:buNone/>
        <a:defRPr lang="en-US" sz="5400" b="0" kern="1200" cap="none" spc="-77" baseline="0" dirty="0" smtClean="0">
          <a:ln w="3175">
            <a:noFill/>
          </a:ln>
          <a:solidFill>
            <a:schemeClr val="tx1"/>
          </a:solidFill>
          <a:effectLst/>
          <a:latin typeface="+mj-lt"/>
          <a:ea typeface="+mn-ea"/>
          <a:cs typeface="Segoe UI" pitchFamily="34" charset="0"/>
        </a:defRPr>
      </a:lvl1pPr>
    </p:titleStyle>
    <p:bodyStyle>
      <a:lvl1pPr marL="342910"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4200" kern="1200" spc="0" baseline="0">
          <a:solidFill>
            <a:schemeClr val="tx1"/>
          </a:solidFill>
          <a:latin typeface="+mn-lt"/>
          <a:ea typeface="+mn-ea"/>
          <a:cs typeface="Segoe UI" panose="020B0502040204020203" pitchFamily="34" charset="0"/>
        </a:defRPr>
      </a:lvl1pPr>
      <a:lvl2pPr marL="685823" marR="0" indent="-34291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solidFill>
            <a:schemeClr val="tx1"/>
          </a:solidFill>
          <a:latin typeface="+mn-lt"/>
          <a:ea typeface="+mn-ea"/>
          <a:cs typeface="+mn-cs"/>
        </a:defRPr>
      </a:lvl2pPr>
      <a:lvl3pPr marL="985869" marR="0" indent="-300047"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1264484" marR="0" indent="-27147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4pPr>
      <a:lvl5pPr marL="1535957" marR="0" indent="-252420" algn="l" defTabSz="139915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1" kern="1200" spc="0" baseline="0">
          <a:solidFill>
            <a:schemeClr val="tx1"/>
          </a:solidFill>
          <a:latin typeface="+mn-lt"/>
          <a:ea typeface="+mn-ea"/>
          <a:cs typeface="+mn-cs"/>
        </a:defRPr>
      </a:lvl5pPr>
      <a:lvl6pPr marL="3847680"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6pPr>
      <a:lvl7pPr marL="4547259"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7pPr>
      <a:lvl8pPr marL="524683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8pPr>
      <a:lvl9pPr marL="5946417" indent="-349792" algn="l" defTabSz="1399156" rtl="0" eaLnBrk="1" latinLnBrk="0" hangingPunct="1">
        <a:spcBef>
          <a:spcPct val="20000"/>
        </a:spcBef>
        <a:buFont typeface="Arial" pitchFamily="34" charset="0"/>
        <a:buChar char="•"/>
        <a:defRPr sz="3000" kern="1200">
          <a:solidFill>
            <a:schemeClr val="tx1"/>
          </a:solidFill>
          <a:latin typeface="+mn-lt"/>
          <a:ea typeface="+mn-ea"/>
          <a:cs typeface="+mn-cs"/>
        </a:defRPr>
      </a:lvl9pPr>
    </p:bodyStyle>
    <p:otherStyle>
      <a:defPPr>
        <a:defRPr lang="en-US"/>
      </a:defPPr>
      <a:lvl1pPr marL="0" algn="l" defTabSz="1399156" rtl="0" eaLnBrk="1" latinLnBrk="0" hangingPunct="1">
        <a:defRPr sz="2700" kern="1200">
          <a:solidFill>
            <a:schemeClr val="tx1"/>
          </a:solidFill>
          <a:latin typeface="+mn-lt"/>
          <a:ea typeface="+mn-ea"/>
          <a:cs typeface="+mn-cs"/>
        </a:defRPr>
      </a:lvl1pPr>
      <a:lvl2pPr marL="699579" algn="l" defTabSz="1399156" rtl="0" eaLnBrk="1" latinLnBrk="0" hangingPunct="1">
        <a:defRPr sz="2700" kern="1200">
          <a:solidFill>
            <a:schemeClr val="tx1"/>
          </a:solidFill>
          <a:latin typeface="+mn-lt"/>
          <a:ea typeface="+mn-ea"/>
          <a:cs typeface="+mn-cs"/>
        </a:defRPr>
      </a:lvl2pPr>
      <a:lvl3pPr marL="1399156" algn="l" defTabSz="1399156" rtl="0" eaLnBrk="1" latinLnBrk="0" hangingPunct="1">
        <a:defRPr sz="2700" kern="1200">
          <a:solidFill>
            <a:schemeClr val="tx1"/>
          </a:solidFill>
          <a:latin typeface="+mn-lt"/>
          <a:ea typeface="+mn-ea"/>
          <a:cs typeface="+mn-cs"/>
        </a:defRPr>
      </a:lvl3pPr>
      <a:lvl4pPr marL="2098735" algn="l" defTabSz="1399156" rtl="0" eaLnBrk="1" latinLnBrk="0" hangingPunct="1">
        <a:defRPr sz="2700" kern="1200">
          <a:solidFill>
            <a:schemeClr val="tx1"/>
          </a:solidFill>
          <a:latin typeface="+mn-lt"/>
          <a:ea typeface="+mn-ea"/>
          <a:cs typeface="+mn-cs"/>
        </a:defRPr>
      </a:lvl4pPr>
      <a:lvl5pPr marL="2798314" algn="l" defTabSz="1399156" rtl="0" eaLnBrk="1" latinLnBrk="0" hangingPunct="1">
        <a:defRPr sz="2700" kern="1200">
          <a:solidFill>
            <a:schemeClr val="tx1"/>
          </a:solidFill>
          <a:latin typeface="+mn-lt"/>
          <a:ea typeface="+mn-ea"/>
          <a:cs typeface="+mn-cs"/>
        </a:defRPr>
      </a:lvl5pPr>
      <a:lvl6pPr marL="3497893" algn="l" defTabSz="1399156" rtl="0" eaLnBrk="1" latinLnBrk="0" hangingPunct="1">
        <a:defRPr sz="2700" kern="1200">
          <a:solidFill>
            <a:schemeClr val="tx1"/>
          </a:solidFill>
          <a:latin typeface="+mn-lt"/>
          <a:ea typeface="+mn-ea"/>
          <a:cs typeface="+mn-cs"/>
        </a:defRPr>
      </a:lvl6pPr>
      <a:lvl7pPr marL="4197471" algn="l" defTabSz="1399156" rtl="0" eaLnBrk="1" latinLnBrk="0" hangingPunct="1">
        <a:defRPr sz="2700" kern="1200">
          <a:solidFill>
            <a:schemeClr val="tx1"/>
          </a:solidFill>
          <a:latin typeface="+mn-lt"/>
          <a:ea typeface="+mn-ea"/>
          <a:cs typeface="+mn-cs"/>
        </a:defRPr>
      </a:lvl7pPr>
      <a:lvl8pPr marL="4897049" algn="l" defTabSz="1399156" rtl="0" eaLnBrk="1" latinLnBrk="0" hangingPunct="1">
        <a:defRPr sz="2700" kern="1200">
          <a:solidFill>
            <a:schemeClr val="tx1"/>
          </a:solidFill>
          <a:latin typeface="+mn-lt"/>
          <a:ea typeface="+mn-ea"/>
          <a:cs typeface="+mn-cs"/>
        </a:defRPr>
      </a:lvl8pPr>
      <a:lvl9pPr marL="5596628" algn="l" defTabSz="1399156"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553" userDrawn="1">
          <p15:clr>
            <a:srgbClr val="C35EA4"/>
          </p15:clr>
        </p15:guide>
        <p15:guide id="17" pos="10969" userDrawn="1">
          <p15:clr>
            <a:srgbClr val="C35EA4"/>
          </p15:clr>
        </p15:guide>
        <p15:guide id="25" orient="horz" pos="983" userDrawn="1">
          <p15:clr>
            <a:srgbClr val="C35EA4"/>
          </p15:clr>
        </p15:guide>
        <p15:guide id="26" orient="horz" pos="10531" userDrawn="1">
          <p15:clr>
            <a:srgbClr val="C35EA4"/>
          </p15:clr>
        </p15:guide>
        <p15:guide id="27" orient="horz" pos="491" userDrawn="1">
          <p15:clr>
            <a:srgbClr val="A4A3A4"/>
          </p15:clr>
        </p15:guide>
        <p15:guide id="28" pos="278" userDrawn="1">
          <p15:clr>
            <a:srgbClr val="A4A3A4"/>
          </p15:clr>
        </p15:guide>
        <p15:guide id="29" orient="horz" pos="11027" userDrawn="1">
          <p15:clr>
            <a:srgbClr val="A4A3A4"/>
          </p15:clr>
        </p15:guide>
        <p15:guide id="30" pos="11242"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6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BB00BB58-6378-5751-7743-7F0F64512170}"/>
              </a:ext>
            </a:extLst>
          </p:cNvPr>
          <p:cNvGraphicFramePr/>
          <p:nvPr>
            <p:extLst>
              <p:ext uri="{D42A27DB-BD31-4B8C-83A1-F6EECF244321}">
                <p14:modId xmlns:p14="http://schemas.microsoft.com/office/powerpoint/2010/main" val="523794051"/>
              </p:ext>
            </p:extLst>
          </p:nvPr>
        </p:nvGraphicFramePr>
        <p:xfrm>
          <a:off x="391658" y="0"/>
          <a:ext cx="17616942" cy="182879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145123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CD01E738-6656-CA86-5D6A-21E6FE2532F4}"/>
              </a:ext>
            </a:extLst>
          </p:cNvPr>
          <p:cNvSpPr/>
          <p:nvPr/>
        </p:nvSpPr>
        <p:spPr bwMode="auto">
          <a:xfrm>
            <a:off x="1405913" y="431676"/>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Start</a:t>
            </a:r>
          </a:p>
        </p:txBody>
      </p:sp>
      <p:sp>
        <p:nvSpPr>
          <p:cNvPr id="15" name="Rectangle 14">
            <a:extLst>
              <a:ext uri="{FF2B5EF4-FFF2-40B4-BE49-F238E27FC236}">
                <a16:creationId xmlns:a16="http://schemas.microsoft.com/office/drawing/2014/main" id="{F88188FD-4D35-24FD-EDC0-FA36FF53DDF7}"/>
              </a:ext>
            </a:extLst>
          </p:cNvPr>
          <p:cNvSpPr/>
          <p:nvPr/>
        </p:nvSpPr>
        <p:spPr bwMode="auto">
          <a:xfrm>
            <a:off x="15507705" y="528184"/>
            <a:ext cx="2011680"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Case to resolution</a:t>
            </a:r>
          </a:p>
        </p:txBody>
      </p:sp>
      <p:sp>
        <p:nvSpPr>
          <p:cNvPr id="83" name="Flowchart: Predefined Process 82">
            <a:extLst>
              <a:ext uri="{FF2B5EF4-FFF2-40B4-BE49-F238E27FC236}">
                <a16:creationId xmlns:a16="http://schemas.microsoft.com/office/drawing/2014/main" id="{BFA099C3-1139-7E7E-AB86-A827F66EB71A}"/>
              </a:ext>
            </a:extLst>
          </p:cNvPr>
          <p:cNvSpPr/>
          <p:nvPr/>
        </p:nvSpPr>
        <p:spPr bwMode="auto">
          <a:xfrm>
            <a:off x="7802047" y="8987127"/>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Maintain cash and bank management transactions</a:t>
            </a:r>
          </a:p>
        </p:txBody>
      </p:sp>
      <p:sp>
        <p:nvSpPr>
          <p:cNvPr id="85" name="Flowchart: Predefined Process 84">
            <a:extLst>
              <a:ext uri="{FF2B5EF4-FFF2-40B4-BE49-F238E27FC236}">
                <a16:creationId xmlns:a16="http://schemas.microsoft.com/office/drawing/2014/main" id="{B9A7A77A-71A4-BC2C-6729-7FCF10FA22F1}"/>
              </a:ext>
            </a:extLst>
          </p:cNvPr>
          <p:cNvSpPr/>
          <p:nvPr/>
        </p:nvSpPr>
        <p:spPr bwMode="auto">
          <a:xfrm>
            <a:off x="7802047" y="6796989"/>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Record financial transactions</a:t>
            </a:r>
          </a:p>
        </p:txBody>
      </p:sp>
      <p:sp>
        <p:nvSpPr>
          <p:cNvPr id="86" name="Flowchart: Predefined Process 85">
            <a:extLst>
              <a:ext uri="{FF2B5EF4-FFF2-40B4-BE49-F238E27FC236}">
                <a16:creationId xmlns:a16="http://schemas.microsoft.com/office/drawing/2014/main" id="{FB284989-0736-2F28-6CEE-3E1117B403FF}"/>
              </a:ext>
            </a:extLst>
          </p:cNvPr>
          <p:cNvSpPr/>
          <p:nvPr/>
        </p:nvSpPr>
        <p:spPr bwMode="auto">
          <a:xfrm>
            <a:off x="7821385" y="13490083"/>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Report and analyze financials and cash flow</a:t>
            </a:r>
          </a:p>
        </p:txBody>
      </p:sp>
      <p:sp>
        <p:nvSpPr>
          <p:cNvPr id="87" name="Flowchart: Predefined Process 86">
            <a:extLst>
              <a:ext uri="{FF2B5EF4-FFF2-40B4-BE49-F238E27FC236}">
                <a16:creationId xmlns:a16="http://schemas.microsoft.com/office/drawing/2014/main" id="{F9B52265-3956-181B-0916-77CD7A47489B}"/>
              </a:ext>
            </a:extLst>
          </p:cNvPr>
          <p:cNvSpPr/>
          <p:nvPr/>
        </p:nvSpPr>
        <p:spPr bwMode="auto">
          <a:xfrm>
            <a:off x="11214110" y="2557535"/>
            <a:ext cx="2645229"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Comply with tax, audit, and regulatory requirements</a:t>
            </a:r>
          </a:p>
        </p:txBody>
      </p:sp>
      <p:sp>
        <p:nvSpPr>
          <p:cNvPr id="98" name="Flowchart: Predefined Process 97">
            <a:extLst>
              <a:ext uri="{FF2B5EF4-FFF2-40B4-BE49-F238E27FC236}">
                <a16:creationId xmlns:a16="http://schemas.microsoft.com/office/drawing/2014/main" id="{92803DB4-0AFA-48E9-DB3D-F1A7EBDCB888}"/>
              </a:ext>
            </a:extLst>
          </p:cNvPr>
          <p:cNvSpPr/>
          <p:nvPr/>
        </p:nvSpPr>
        <p:spPr bwMode="auto">
          <a:xfrm>
            <a:off x="7802047" y="2557535"/>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Define ledger structure and currency policies</a:t>
            </a:r>
          </a:p>
        </p:txBody>
      </p:sp>
      <p:sp>
        <p:nvSpPr>
          <p:cNvPr id="103" name="Rectangle: Rounded Corners 102">
            <a:extLst>
              <a:ext uri="{FF2B5EF4-FFF2-40B4-BE49-F238E27FC236}">
                <a16:creationId xmlns:a16="http://schemas.microsoft.com/office/drawing/2014/main" id="{F9C27996-6479-D252-639B-594F2BB9FF31}"/>
              </a:ext>
            </a:extLst>
          </p:cNvPr>
          <p:cNvSpPr/>
          <p:nvPr/>
        </p:nvSpPr>
        <p:spPr bwMode="auto">
          <a:xfrm>
            <a:off x="15507707" y="17524276"/>
            <a:ext cx="2013155" cy="693176"/>
          </a:xfrm>
          <a:prstGeom prst="roundRect">
            <a:avLst>
              <a:gd name="adj" fmla="val 50000"/>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End</a:t>
            </a:r>
          </a:p>
        </p:txBody>
      </p:sp>
      <p:sp>
        <p:nvSpPr>
          <p:cNvPr id="199" name="Rectangle 198">
            <a:extLst>
              <a:ext uri="{FF2B5EF4-FFF2-40B4-BE49-F238E27FC236}">
                <a16:creationId xmlns:a16="http://schemas.microsoft.com/office/drawing/2014/main" id="{4990BBEE-9634-F6C8-A796-D9015078432A}"/>
              </a:ext>
            </a:extLst>
          </p:cNvPr>
          <p:cNvSpPr/>
          <p:nvPr/>
        </p:nvSpPr>
        <p:spPr bwMode="auto">
          <a:xfrm>
            <a:off x="7802048" y="48218"/>
            <a:ext cx="2656609" cy="1460092"/>
          </a:xfrm>
          <a:prstGeom prst="rect">
            <a:avLst/>
          </a:prstGeom>
          <a:solidFill>
            <a:schemeClr val="accent1"/>
          </a:solidFill>
          <a:ln w="19050">
            <a:solidFill>
              <a:schemeClr val="accent1"/>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Record to report</a:t>
            </a:r>
          </a:p>
        </p:txBody>
      </p:sp>
      <p:sp>
        <p:nvSpPr>
          <p:cNvPr id="200" name="Rectangle 199">
            <a:extLst>
              <a:ext uri="{FF2B5EF4-FFF2-40B4-BE49-F238E27FC236}">
                <a16:creationId xmlns:a16="http://schemas.microsoft.com/office/drawing/2014/main" id="{72721AD2-4C05-FF36-C32C-7257FAE5412C}"/>
              </a:ext>
            </a:extLst>
          </p:cNvPr>
          <p:cNvSpPr/>
          <p:nvPr/>
        </p:nvSpPr>
        <p:spPr bwMode="auto">
          <a:xfrm>
            <a:off x="15507705" y="2231099"/>
            <a:ext cx="2011680"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Acquire to dispose</a:t>
            </a:r>
          </a:p>
        </p:txBody>
      </p:sp>
      <p:sp>
        <p:nvSpPr>
          <p:cNvPr id="201" name="Rectangle 200">
            <a:extLst>
              <a:ext uri="{FF2B5EF4-FFF2-40B4-BE49-F238E27FC236}">
                <a16:creationId xmlns:a16="http://schemas.microsoft.com/office/drawing/2014/main" id="{7CB1D86D-A284-8439-966F-B39CDBA78C52}"/>
              </a:ext>
            </a:extLst>
          </p:cNvPr>
          <p:cNvSpPr/>
          <p:nvPr/>
        </p:nvSpPr>
        <p:spPr bwMode="auto">
          <a:xfrm>
            <a:off x="15506229" y="10752275"/>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Procure to pay</a:t>
            </a:r>
          </a:p>
        </p:txBody>
      </p:sp>
      <p:sp>
        <p:nvSpPr>
          <p:cNvPr id="3" name="Rectangle 2">
            <a:extLst>
              <a:ext uri="{FF2B5EF4-FFF2-40B4-BE49-F238E27FC236}">
                <a16:creationId xmlns:a16="http://schemas.microsoft.com/office/drawing/2014/main" id="{CCBB280E-03B1-CA3F-BD62-47B36665F73E}"/>
              </a:ext>
            </a:extLst>
          </p:cNvPr>
          <p:cNvSpPr/>
          <p:nvPr/>
        </p:nvSpPr>
        <p:spPr bwMode="auto">
          <a:xfrm>
            <a:off x="15507705" y="3934014"/>
            <a:ext cx="2011680"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Service to cash</a:t>
            </a:r>
          </a:p>
        </p:txBody>
      </p:sp>
      <p:sp>
        <p:nvSpPr>
          <p:cNvPr id="20" name="Flowchart: Predefined Process 19">
            <a:extLst>
              <a:ext uri="{FF2B5EF4-FFF2-40B4-BE49-F238E27FC236}">
                <a16:creationId xmlns:a16="http://schemas.microsoft.com/office/drawing/2014/main" id="{F3AF1995-D171-16E3-A11F-351815AE0980}"/>
              </a:ext>
            </a:extLst>
          </p:cNvPr>
          <p:cNvSpPr/>
          <p:nvPr/>
        </p:nvSpPr>
        <p:spPr bwMode="auto">
          <a:xfrm>
            <a:off x="7821385" y="11205727"/>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Close financial periods</a:t>
            </a:r>
          </a:p>
        </p:txBody>
      </p:sp>
      <p:sp>
        <p:nvSpPr>
          <p:cNvPr id="21" name="Flowchart: Predefined Process 20">
            <a:extLst>
              <a:ext uri="{FF2B5EF4-FFF2-40B4-BE49-F238E27FC236}">
                <a16:creationId xmlns:a16="http://schemas.microsoft.com/office/drawing/2014/main" id="{7B5D59B8-4CB4-6B31-D7C2-B727C438933F}"/>
              </a:ext>
            </a:extLst>
          </p:cNvPr>
          <p:cNvSpPr/>
          <p:nvPr/>
        </p:nvSpPr>
        <p:spPr bwMode="auto">
          <a:xfrm>
            <a:off x="7790666" y="4677262"/>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Manage budgets</a:t>
            </a:r>
          </a:p>
        </p:txBody>
      </p:sp>
      <p:cxnSp>
        <p:nvCxnSpPr>
          <p:cNvPr id="274" name="Straight Arrow Connector 273">
            <a:extLst>
              <a:ext uri="{FF2B5EF4-FFF2-40B4-BE49-F238E27FC236}">
                <a16:creationId xmlns:a16="http://schemas.microsoft.com/office/drawing/2014/main" id="{6986B72F-99C4-9FF6-4D62-A137D1FCAA7B}"/>
              </a:ext>
            </a:extLst>
          </p:cNvPr>
          <p:cNvCxnSpPr>
            <a:cxnSpLocks/>
            <a:stCxn id="14" idx="3"/>
            <a:endCxn id="199" idx="1"/>
          </p:cNvCxnSpPr>
          <p:nvPr/>
        </p:nvCxnSpPr>
        <p:spPr>
          <a:xfrm>
            <a:off x="3419068" y="778264"/>
            <a:ext cx="4382980"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Flowchart: Predefined Process 4">
            <a:extLst>
              <a:ext uri="{FF2B5EF4-FFF2-40B4-BE49-F238E27FC236}">
                <a16:creationId xmlns:a16="http://schemas.microsoft.com/office/drawing/2014/main" id="{8EFDAE07-33F9-8DE7-A5F4-222636DC1AFD}"/>
              </a:ext>
            </a:extLst>
          </p:cNvPr>
          <p:cNvSpPr/>
          <p:nvPr/>
        </p:nvSpPr>
        <p:spPr bwMode="auto">
          <a:xfrm>
            <a:off x="11214110" y="4677262"/>
            <a:ext cx="2656610" cy="1460092"/>
          </a:xfrm>
          <a:prstGeom prst="flowChartPredefinedProcess">
            <a:avLst/>
          </a:prstGeom>
          <a:ln w="19050">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ysClr val="windowText" lastClr="000000"/>
                </a:solidFill>
                <a:ea typeface="Segoe UI" pitchFamily="34" charset="0"/>
                <a:cs typeface="Segoe UI" pitchFamily="34" charset="0"/>
              </a:rPr>
              <a:t>Manage fund accounting</a:t>
            </a:r>
          </a:p>
        </p:txBody>
      </p:sp>
      <p:sp>
        <p:nvSpPr>
          <p:cNvPr id="6" name="Rectangle 5">
            <a:extLst>
              <a:ext uri="{FF2B5EF4-FFF2-40B4-BE49-F238E27FC236}">
                <a16:creationId xmlns:a16="http://schemas.microsoft.com/office/drawing/2014/main" id="{B4C81F83-956A-B968-8616-1B6660AA9BBC}"/>
              </a:ext>
            </a:extLst>
          </p:cNvPr>
          <p:cNvSpPr/>
          <p:nvPr/>
        </p:nvSpPr>
        <p:spPr bwMode="auto">
          <a:xfrm>
            <a:off x="15506228" y="15883674"/>
            <a:ext cx="2011680"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Hire to retire</a:t>
            </a:r>
          </a:p>
        </p:txBody>
      </p:sp>
      <p:sp>
        <p:nvSpPr>
          <p:cNvPr id="7" name="Rectangle 6">
            <a:extLst>
              <a:ext uri="{FF2B5EF4-FFF2-40B4-BE49-F238E27FC236}">
                <a16:creationId xmlns:a16="http://schemas.microsoft.com/office/drawing/2014/main" id="{3B767C17-7276-B6E6-CAA0-0455A98A2C13}"/>
              </a:ext>
            </a:extLst>
          </p:cNvPr>
          <p:cNvSpPr/>
          <p:nvPr/>
        </p:nvSpPr>
        <p:spPr bwMode="auto">
          <a:xfrm>
            <a:off x="15506228" y="9049360"/>
            <a:ext cx="2011680"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Plan to produce</a:t>
            </a:r>
          </a:p>
        </p:txBody>
      </p:sp>
      <p:sp>
        <p:nvSpPr>
          <p:cNvPr id="8" name="Rectangle 7">
            <a:extLst>
              <a:ext uri="{FF2B5EF4-FFF2-40B4-BE49-F238E27FC236}">
                <a16:creationId xmlns:a16="http://schemas.microsoft.com/office/drawing/2014/main" id="{1E699253-F817-DDE9-1146-B934EE228D5A}"/>
              </a:ext>
            </a:extLst>
          </p:cNvPr>
          <p:cNvSpPr/>
          <p:nvPr/>
        </p:nvSpPr>
        <p:spPr bwMode="auto">
          <a:xfrm>
            <a:off x="15506228" y="5643530"/>
            <a:ext cx="2011680"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Inventory to deliver</a:t>
            </a:r>
          </a:p>
        </p:txBody>
      </p:sp>
      <p:sp>
        <p:nvSpPr>
          <p:cNvPr id="9" name="Rectangle 8">
            <a:extLst>
              <a:ext uri="{FF2B5EF4-FFF2-40B4-BE49-F238E27FC236}">
                <a16:creationId xmlns:a16="http://schemas.microsoft.com/office/drawing/2014/main" id="{DF1D67DD-1249-A0F4-EE9C-10AAD403A2FB}"/>
              </a:ext>
            </a:extLst>
          </p:cNvPr>
          <p:cNvSpPr/>
          <p:nvPr/>
        </p:nvSpPr>
        <p:spPr bwMode="auto">
          <a:xfrm>
            <a:off x="15506228" y="7346445"/>
            <a:ext cx="2011680"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Order to cash</a:t>
            </a:r>
          </a:p>
        </p:txBody>
      </p:sp>
      <p:cxnSp>
        <p:nvCxnSpPr>
          <p:cNvPr id="53" name="Straight Arrow Connector 52">
            <a:extLst>
              <a:ext uri="{FF2B5EF4-FFF2-40B4-BE49-F238E27FC236}">
                <a16:creationId xmlns:a16="http://schemas.microsoft.com/office/drawing/2014/main" id="{E22A9478-2443-8294-B703-46CA21F971D5}"/>
              </a:ext>
            </a:extLst>
          </p:cNvPr>
          <p:cNvCxnSpPr>
            <a:stCxn id="199" idx="2"/>
            <a:endCxn id="98" idx="0"/>
          </p:cNvCxnSpPr>
          <p:nvPr/>
        </p:nvCxnSpPr>
        <p:spPr>
          <a:xfrm flipH="1">
            <a:off x="9130352" y="1508310"/>
            <a:ext cx="1" cy="1049225"/>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9699BEE-0DB3-340C-7D94-24E039A7EC4B}"/>
              </a:ext>
            </a:extLst>
          </p:cNvPr>
          <p:cNvCxnSpPr>
            <a:cxnSpLocks/>
            <a:stCxn id="98" idx="2"/>
            <a:endCxn id="21" idx="0"/>
          </p:cNvCxnSpPr>
          <p:nvPr/>
        </p:nvCxnSpPr>
        <p:spPr>
          <a:xfrm flipH="1">
            <a:off x="9118971" y="4017627"/>
            <a:ext cx="11381" cy="659635"/>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0" name="Rectangle 279">
            <a:extLst>
              <a:ext uri="{FF2B5EF4-FFF2-40B4-BE49-F238E27FC236}">
                <a16:creationId xmlns:a16="http://schemas.microsoft.com/office/drawing/2014/main" id="{C9E32C95-0DB1-DB91-877E-26275DCC93B9}"/>
              </a:ext>
            </a:extLst>
          </p:cNvPr>
          <p:cNvSpPr/>
          <p:nvPr/>
        </p:nvSpPr>
        <p:spPr bwMode="auto">
          <a:xfrm>
            <a:off x="15506229" y="12455190"/>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Project to profit</a:t>
            </a:r>
          </a:p>
        </p:txBody>
      </p:sp>
      <p:sp>
        <p:nvSpPr>
          <p:cNvPr id="281" name="Rectangle 280">
            <a:extLst>
              <a:ext uri="{FF2B5EF4-FFF2-40B4-BE49-F238E27FC236}">
                <a16:creationId xmlns:a16="http://schemas.microsoft.com/office/drawing/2014/main" id="{935B132A-9256-F17E-23D0-C40A3C3CC521}"/>
              </a:ext>
            </a:extLst>
          </p:cNvPr>
          <p:cNvSpPr/>
          <p:nvPr/>
        </p:nvSpPr>
        <p:spPr bwMode="auto">
          <a:xfrm>
            <a:off x="15506229" y="14158108"/>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Forecast to plan</a:t>
            </a:r>
          </a:p>
        </p:txBody>
      </p:sp>
      <p:sp>
        <p:nvSpPr>
          <p:cNvPr id="291" name="Rectangle 290">
            <a:extLst>
              <a:ext uri="{FF2B5EF4-FFF2-40B4-BE49-F238E27FC236}">
                <a16:creationId xmlns:a16="http://schemas.microsoft.com/office/drawing/2014/main" id="{11778797-4125-8588-A8F8-F1AC7FFEA904}"/>
              </a:ext>
            </a:extLst>
          </p:cNvPr>
          <p:cNvSpPr/>
          <p:nvPr/>
        </p:nvSpPr>
        <p:spPr bwMode="auto">
          <a:xfrm>
            <a:off x="1428854" y="4867917"/>
            <a:ext cx="2011680"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Acquire to dispose</a:t>
            </a:r>
          </a:p>
        </p:txBody>
      </p:sp>
      <p:sp>
        <p:nvSpPr>
          <p:cNvPr id="292" name="Rectangle 291">
            <a:extLst>
              <a:ext uri="{FF2B5EF4-FFF2-40B4-BE49-F238E27FC236}">
                <a16:creationId xmlns:a16="http://schemas.microsoft.com/office/drawing/2014/main" id="{1D0883A4-5F6E-9D19-508C-4FE969458F4A}"/>
              </a:ext>
            </a:extLst>
          </p:cNvPr>
          <p:cNvSpPr/>
          <p:nvPr/>
        </p:nvSpPr>
        <p:spPr bwMode="auto">
          <a:xfrm>
            <a:off x="1407388" y="16794230"/>
            <a:ext cx="2011680"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Case to resolution</a:t>
            </a:r>
          </a:p>
        </p:txBody>
      </p:sp>
      <p:sp>
        <p:nvSpPr>
          <p:cNvPr id="293" name="Rectangle 292">
            <a:extLst>
              <a:ext uri="{FF2B5EF4-FFF2-40B4-BE49-F238E27FC236}">
                <a16:creationId xmlns:a16="http://schemas.microsoft.com/office/drawing/2014/main" id="{76F41DA0-253B-8198-A607-B0B5737CE320}"/>
              </a:ext>
            </a:extLst>
          </p:cNvPr>
          <p:cNvSpPr/>
          <p:nvPr/>
        </p:nvSpPr>
        <p:spPr bwMode="auto">
          <a:xfrm>
            <a:off x="1407389" y="11718543"/>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Procure to pay</a:t>
            </a:r>
          </a:p>
        </p:txBody>
      </p:sp>
      <p:sp>
        <p:nvSpPr>
          <p:cNvPr id="294" name="Rectangle 293">
            <a:extLst>
              <a:ext uri="{FF2B5EF4-FFF2-40B4-BE49-F238E27FC236}">
                <a16:creationId xmlns:a16="http://schemas.microsoft.com/office/drawing/2014/main" id="{C8A5F426-1A75-1041-4B68-ED6EA9146A13}"/>
              </a:ext>
            </a:extLst>
          </p:cNvPr>
          <p:cNvSpPr/>
          <p:nvPr/>
        </p:nvSpPr>
        <p:spPr bwMode="auto">
          <a:xfrm>
            <a:off x="1428116" y="1493402"/>
            <a:ext cx="2011680"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Forecast to plan</a:t>
            </a:r>
          </a:p>
        </p:txBody>
      </p:sp>
      <p:sp>
        <p:nvSpPr>
          <p:cNvPr id="295" name="Rectangle 294">
            <a:extLst>
              <a:ext uri="{FF2B5EF4-FFF2-40B4-BE49-F238E27FC236}">
                <a16:creationId xmlns:a16="http://schemas.microsoft.com/office/drawing/2014/main" id="{96FB0B40-0D91-DE2B-4AA3-2AF01F19857B}"/>
              </a:ext>
            </a:extLst>
          </p:cNvPr>
          <p:cNvSpPr/>
          <p:nvPr/>
        </p:nvSpPr>
        <p:spPr bwMode="auto">
          <a:xfrm>
            <a:off x="1428116" y="3196317"/>
            <a:ext cx="2011680"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Hire to retire</a:t>
            </a:r>
          </a:p>
        </p:txBody>
      </p:sp>
      <p:sp>
        <p:nvSpPr>
          <p:cNvPr id="296" name="Rectangle 295">
            <a:extLst>
              <a:ext uri="{FF2B5EF4-FFF2-40B4-BE49-F238E27FC236}">
                <a16:creationId xmlns:a16="http://schemas.microsoft.com/office/drawing/2014/main" id="{01AA93B3-1CA4-F036-F9F8-8B29688A80BC}"/>
              </a:ext>
            </a:extLst>
          </p:cNvPr>
          <p:cNvSpPr/>
          <p:nvPr/>
        </p:nvSpPr>
        <p:spPr bwMode="auto">
          <a:xfrm>
            <a:off x="1407388" y="10015628"/>
            <a:ext cx="2011680"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Plan to produce</a:t>
            </a:r>
          </a:p>
        </p:txBody>
      </p:sp>
      <p:sp>
        <p:nvSpPr>
          <p:cNvPr id="297" name="Rectangle 296">
            <a:extLst>
              <a:ext uri="{FF2B5EF4-FFF2-40B4-BE49-F238E27FC236}">
                <a16:creationId xmlns:a16="http://schemas.microsoft.com/office/drawing/2014/main" id="{362FE52B-1478-465B-A18D-FE654B6871F6}"/>
              </a:ext>
            </a:extLst>
          </p:cNvPr>
          <p:cNvSpPr/>
          <p:nvPr/>
        </p:nvSpPr>
        <p:spPr bwMode="auto">
          <a:xfrm>
            <a:off x="1407388" y="6609798"/>
            <a:ext cx="2011680"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Inventory to deliver</a:t>
            </a:r>
          </a:p>
        </p:txBody>
      </p:sp>
      <p:sp>
        <p:nvSpPr>
          <p:cNvPr id="298" name="Rectangle 297">
            <a:extLst>
              <a:ext uri="{FF2B5EF4-FFF2-40B4-BE49-F238E27FC236}">
                <a16:creationId xmlns:a16="http://schemas.microsoft.com/office/drawing/2014/main" id="{A171ED98-D153-D27B-F824-2100AB059676}"/>
              </a:ext>
            </a:extLst>
          </p:cNvPr>
          <p:cNvSpPr/>
          <p:nvPr/>
        </p:nvSpPr>
        <p:spPr bwMode="auto">
          <a:xfrm>
            <a:off x="1407388" y="8312713"/>
            <a:ext cx="2011680"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Order to cash</a:t>
            </a:r>
          </a:p>
        </p:txBody>
      </p:sp>
      <p:sp>
        <p:nvSpPr>
          <p:cNvPr id="299" name="Rectangle 298">
            <a:extLst>
              <a:ext uri="{FF2B5EF4-FFF2-40B4-BE49-F238E27FC236}">
                <a16:creationId xmlns:a16="http://schemas.microsoft.com/office/drawing/2014/main" id="{7D7A5C42-99B3-DB0B-18C5-D9BB7162737D}"/>
              </a:ext>
            </a:extLst>
          </p:cNvPr>
          <p:cNvSpPr/>
          <p:nvPr/>
        </p:nvSpPr>
        <p:spPr bwMode="auto">
          <a:xfrm>
            <a:off x="1407389" y="13421458"/>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Project to profit</a:t>
            </a:r>
          </a:p>
        </p:txBody>
      </p:sp>
      <p:sp>
        <p:nvSpPr>
          <p:cNvPr id="300" name="Rectangle 299">
            <a:extLst>
              <a:ext uri="{FF2B5EF4-FFF2-40B4-BE49-F238E27FC236}">
                <a16:creationId xmlns:a16="http://schemas.microsoft.com/office/drawing/2014/main" id="{0FC96BCA-D71D-F22D-6B4A-B4859DA08B59}"/>
              </a:ext>
            </a:extLst>
          </p:cNvPr>
          <p:cNvSpPr/>
          <p:nvPr/>
        </p:nvSpPr>
        <p:spPr bwMode="auto">
          <a:xfrm>
            <a:off x="1407389" y="15124376"/>
            <a:ext cx="2013156" cy="1460092"/>
          </a:xfrm>
          <a:prstGeom prst="rect">
            <a:avLst/>
          </a:prstGeom>
          <a:ln w="19050">
            <a:solidFill>
              <a:schemeClr val="bg1">
                <a:lumMod val="65000"/>
              </a:schemeClr>
            </a:solidFill>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274321" tIns="219457" rIns="274321" bIns="219457" numCol="1" spcCol="0" rtlCol="0" fromWordArt="0" anchor="ctr" anchorCtr="0" forceAA="0" compatLnSpc="1">
            <a:prstTxWarp prst="textNoShape">
              <a:avLst/>
            </a:prstTxWarp>
            <a:noAutofit/>
          </a:bodyPr>
          <a:lstStyle/>
          <a:p>
            <a:pPr algn="ctr" defTabSz="1398752" fontAlgn="base">
              <a:spcBef>
                <a:spcPct val="0"/>
              </a:spcBef>
              <a:spcAft>
                <a:spcPct val="0"/>
              </a:spcAft>
            </a:pPr>
            <a:r>
              <a:rPr lang="en-US" sz="1800">
                <a:solidFill>
                  <a:schemeClr val="tx1"/>
                </a:solidFill>
                <a:ea typeface="Segoe UI" pitchFamily="34" charset="0"/>
                <a:cs typeface="Segoe UI" pitchFamily="34" charset="0"/>
              </a:rPr>
              <a:t>Service to cash</a:t>
            </a:r>
          </a:p>
        </p:txBody>
      </p:sp>
      <p:cxnSp>
        <p:nvCxnSpPr>
          <p:cNvPr id="302" name="Connector: Elbow 301">
            <a:extLst>
              <a:ext uri="{FF2B5EF4-FFF2-40B4-BE49-F238E27FC236}">
                <a16:creationId xmlns:a16="http://schemas.microsoft.com/office/drawing/2014/main" id="{0E13D711-DD70-26D3-C077-71CAFFE4C47E}"/>
              </a:ext>
            </a:extLst>
          </p:cNvPr>
          <p:cNvCxnSpPr>
            <a:stCxn id="199" idx="2"/>
            <a:endCxn id="87" idx="0"/>
          </p:cNvCxnSpPr>
          <p:nvPr/>
        </p:nvCxnSpPr>
        <p:spPr>
          <a:xfrm rot="16200000" flipH="1">
            <a:off x="10308927" y="329736"/>
            <a:ext cx="1049225" cy="3406372"/>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4" name="Straight Arrow Connector 303">
            <a:extLst>
              <a:ext uri="{FF2B5EF4-FFF2-40B4-BE49-F238E27FC236}">
                <a16:creationId xmlns:a16="http://schemas.microsoft.com/office/drawing/2014/main" id="{D2496BF4-7146-C00D-DD4E-335C8CD694DB}"/>
              </a:ext>
            </a:extLst>
          </p:cNvPr>
          <p:cNvCxnSpPr>
            <a:stCxn id="21" idx="2"/>
            <a:endCxn id="85" idx="0"/>
          </p:cNvCxnSpPr>
          <p:nvPr/>
        </p:nvCxnSpPr>
        <p:spPr>
          <a:xfrm>
            <a:off x="9118971" y="6137354"/>
            <a:ext cx="11381" cy="659635"/>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6" name="Connector: Elbow 305">
            <a:extLst>
              <a:ext uri="{FF2B5EF4-FFF2-40B4-BE49-F238E27FC236}">
                <a16:creationId xmlns:a16="http://schemas.microsoft.com/office/drawing/2014/main" id="{C7701E47-EA8F-B244-8E74-6276E5327644}"/>
              </a:ext>
            </a:extLst>
          </p:cNvPr>
          <p:cNvCxnSpPr>
            <a:cxnSpLocks/>
            <a:stCxn id="87" idx="3"/>
            <a:endCxn id="85" idx="3"/>
          </p:cNvCxnSpPr>
          <p:nvPr/>
        </p:nvCxnSpPr>
        <p:spPr>
          <a:xfrm flipH="1">
            <a:off x="10458657" y="3287581"/>
            <a:ext cx="3400682" cy="4239454"/>
          </a:xfrm>
          <a:prstGeom prst="bentConnector3">
            <a:avLst>
              <a:gd name="adj1" fmla="val -672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7" name="Connector: Elbow 306">
            <a:extLst>
              <a:ext uri="{FF2B5EF4-FFF2-40B4-BE49-F238E27FC236}">
                <a16:creationId xmlns:a16="http://schemas.microsoft.com/office/drawing/2014/main" id="{DD1842DB-5F81-2254-7D23-462B3A9F5959}"/>
              </a:ext>
            </a:extLst>
          </p:cNvPr>
          <p:cNvCxnSpPr>
            <a:cxnSpLocks/>
            <a:stCxn id="87" idx="2"/>
            <a:endCxn id="5" idx="0"/>
          </p:cNvCxnSpPr>
          <p:nvPr/>
        </p:nvCxnSpPr>
        <p:spPr>
          <a:xfrm>
            <a:off x="12536725" y="4017627"/>
            <a:ext cx="5690" cy="659635"/>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6" name="Straight Arrow Connector 315">
            <a:extLst>
              <a:ext uri="{FF2B5EF4-FFF2-40B4-BE49-F238E27FC236}">
                <a16:creationId xmlns:a16="http://schemas.microsoft.com/office/drawing/2014/main" id="{A340ED31-1A08-F2D9-883A-A9BC266D06CB}"/>
              </a:ext>
            </a:extLst>
          </p:cNvPr>
          <p:cNvCxnSpPr>
            <a:stCxn id="85" idx="2"/>
            <a:endCxn id="83" idx="0"/>
          </p:cNvCxnSpPr>
          <p:nvPr/>
        </p:nvCxnSpPr>
        <p:spPr>
          <a:xfrm>
            <a:off x="9130352" y="8257081"/>
            <a:ext cx="0" cy="73004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8" name="Straight Arrow Connector 317">
            <a:extLst>
              <a:ext uri="{FF2B5EF4-FFF2-40B4-BE49-F238E27FC236}">
                <a16:creationId xmlns:a16="http://schemas.microsoft.com/office/drawing/2014/main" id="{49B3F7D3-4958-0C96-B465-BE7F2564C5AD}"/>
              </a:ext>
            </a:extLst>
          </p:cNvPr>
          <p:cNvCxnSpPr>
            <a:stCxn id="83" idx="2"/>
            <a:endCxn id="20" idx="0"/>
          </p:cNvCxnSpPr>
          <p:nvPr/>
        </p:nvCxnSpPr>
        <p:spPr>
          <a:xfrm>
            <a:off x="9130352" y="10447219"/>
            <a:ext cx="19338" cy="758508"/>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0" name="Straight Arrow Connector 319">
            <a:extLst>
              <a:ext uri="{FF2B5EF4-FFF2-40B4-BE49-F238E27FC236}">
                <a16:creationId xmlns:a16="http://schemas.microsoft.com/office/drawing/2014/main" id="{78CC220F-5437-3C14-8075-EC11BCACA48A}"/>
              </a:ext>
            </a:extLst>
          </p:cNvPr>
          <p:cNvCxnSpPr>
            <a:stCxn id="20" idx="2"/>
            <a:endCxn id="86" idx="0"/>
          </p:cNvCxnSpPr>
          <p:nvPr/>
        </p:nvCxnSpPr>
        <p:spPr>
          <a:xfrm>
            <a:off x="9149690" y="12665819"/>
            <a:ext cx="0" cy="824264"/>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6" name="Straight Arrow Connector 325">
            <a:extLst>
              <a:ext uri="{FF2B5EF4-FFF2-40B4-BE49-F238E27FC236}">
                <a16:creationId xmlns:a16="http://schemas.microsoft.com/office/drawing/2014/main" id="{CB41B168-EF50-D448-0F1C-DD5A36E3B08E}"/>
              </a:ext>
            </a:extLst>
          </p:cNvPr>
          <p:cNvCxnSpPr>
            <a:cxnSpLocks/>
            <a:stCxn id="5" idx="1"/>
            <a:endCxn id="21" idx="3"/>
          </p:cNvCxnSpPr>
          <p:nvPr/>
        </p:nvCxnSpPr>
        <p:spPr>
          <a:xfrm flipH="1">
            <a:off x="10447276" y="5407308"/>
            <a:ext cx="766834" cy="0"/>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3" name="Connector: Elbow 342">
            <a:extLst>
              <a:ext uri="{FF2B5EF4-FFF2-40B4-BE49-F238E27FC236}">
                <a16:creationId xmlns:a16="http://schemas.microsoft.com/office/drawing/2014/main" id="{6B1CEE31-AFDF-F47F-753F-3BB1495BEFDA}"/>
              </a:ext>
            </a:extLst>
          </p:cNvPr>
          <p:cNvCxnSpPr>
            <a:stCxn id="291" idx="3"/>
            <a:endCxn id="98" idx="1"/>
          </p:cNvCxnSpPr>
          <p:nvPr/>
        </p:nvCxnSpPr>
        <p:spPr>
          <a:xfrm flipV="1">
            <a:off x="3440534" y="3287581"/>
            <a:ext cx="4361513" cy="2310382"/>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9" name="Connector: Elbow 348">
            <a:extLst>
              <a:ext uri="{FF2B5EF4-FFF2-40B4-BE49-F238E27FC236}">
                <a16:creationId xmlns:a16="http://schemas.microsoft.com/office/drawing/2014/main" id="{233AF774-B48A-0300-273A-6D202E210A8C}"/>
              </a:ext>
            </a:extLst>
          </p:cNvPr>
          <p:cNvCxnSpPr>
            <a:stCxn id="292" idx="3"/>
            <a:endCxn id="20" idx="1"/>
          </p:cNvCxnSpPr>
          <p:nvPr/>
        </p:nvCxnSpPr>
        <p:spPr>
          <a:xfrm flipV="1">
            <a:off x="3419068" y="11935773"/>
            <a:ext cx="4402317" cy="5588503"/>
          </a:xfrm>
          <a:prstGeom prst="bentConnector3">
            <a:avLst>
              <a:gd name="adj1" fmla="val 8941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1" name="Connector: Elbow 360">
            <a:extLst>
              <a:ext uri="{FF2B5EF4-FFF2-40B4-BE49-F238E27FC236}">
                <a16:creationId xmlns:a16="http://schemas.microsoft.com/office/drawing/2014/main" id="{43898FA0-F7D1-B44D-2959-C4460FFC716B}"/>
              </a:ext>
            </a:extLst>
          </p:cNvPr>
          <p:cNvCxnSpPr>
            <a:cxnSpLocks/>
            <a:stCxn id="297" idx="3"/>
            <a:endCxn id="98" idx="1"/>
          </p:cNvCxnSpPr>
          <p:nvPr/>
        </p:nvCxnSpPr>
        <p:spPr>
          <a:xfrm flipV="1">
            <a:off x="3419068" y="3287581"/>
            <a:ext cx="4382979" cy="4052263"/>
          </a:xfrm>
          <a:prstGeom prst="bentConnector3">
            <a:avLst>
              <a:gd name="adj1" fmla="val 5000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4" name="Connector: Elbow 363">
            <a:extLst>
              <a:ext uri="{FF2B5EF4-FFF2-40B4-BE49-F238E27FC236}">
                <a16:creationId xmlns:a16="http://schemas.microsoft.com/office/drawing/2014/main" id="{8C422F58-F7C3-2666-EFBF-3622B5732547}"/>
              </a:ext>
            </a:extLst>
          </p:cNvPr>
          <p:cNvCxnSpPr>
            <a:stCxn id="297" idx="3"/>
            <a:endCxn id="98" idx="1"/>
          </p:cNvCxnSpPr>
          <p:nvPr/>
        </p:nvCxnSpPr>
        <p:spPr>
          <a:xfrm flipV="1">
            <a:off x="3419068" y="3287581"/>
            <a:ext cx="4382979" cy="4052263"/>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6" name="Connector: Elbow 365">
            <a:extLst>
              <a:ext uri="{FF2B5EF4-FFF2-40B4-BE49-F238E27FC236}">
                <a16:creationId xmlns:a16="http://schemas.microsoft.com/office/drawing/2014/main" id="{18AB791C-18D8-2B07-4AF9-8624BD3E87C0}"/>
              </a:ext>
            </a:extLst>
          </p:cNvPr>
          <p:cNvCxnSpPr>
            <a:stCxn id="298" idx="3"/>
            <a:endCxn id="98" idx="1"/>
          </p:cNvCxnSpPr>
          <p:nvPr/>
        </p:nvCxnSpPr>
        <p:spPr>
          <a:xfrm flipV="1">
            <a:off x="3419068" y="3287581"/>
            <a:ext cx="4382979" cy="5755178"/>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8" name="Connector: Elbow 367">
            <a:extLst>
              <a:ext uri="{FF2B5EF4-FFF2-40B4-BE49-F238E27FC236}">
                <a16:creationId xmlns:a16="http://schemas.microsoft.com/office/drawing/2014/main" id="{13F2A109-CD7A-92D2-0764-7824EE845C70}"/>
              </a:ext>
            </a:extLst>
          </p:cNvPr>
          <p:cNvCxnSpPr>
            <a:stCxn id="298" idx="3"/>
            <a:endCxn id="98" idx="1"/>
          </p:cNvCxnSpPr>
          <p:nvPr/>
        </p:nvCxnSpPr>
        <p:spPr>
          <a:xfrm flipV="1">
            <a:off x="3419068" y="3287581"/>
            <a:ext cx="4382979" cy="5755178"/>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0" name="Connector: Elbow 369">
            <a:extLst>
              <a:ext uri="{FF2B5EF4-FFF2-40B4-BE49-F238E27FC236}">
                <a16:creationId xmlns:a16="http://schemas.microsoft.com/office/drawing/2014/main" id="{E0820AEA-5383-18A8-6E71-43AB490E2DBD}"/>
              </a:ext>
            </a:extLst>
          </p:cNvPr>
          <p:cNvCxnSpPr>
            <a:stCxn id="296" idx="3"/>
            <a:endCxn id="98" idx="1"/>
          </p:cNvCxnSpPr>
          <p:nvPr/>
        </p:nvCxnSpPr>
        <p:spPr>
          <a:xfrm flipV="1">
            <a:off x="3419068" y="3287581"/>
            <a:ext cx="4382979" cy="7458093"/>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2" name="Connector: Elbow 371">
            <a:extLst>
              <a:ext uri="{FF2B5EF4-FFF2-40B4-BE49-F238E27FC236}">
                <a16:creationId xmlns:a16="http://schemas.microsoft.com/office/drawing/2014/main" id="{B2640C33-FACE-23E8-D56A-47B6B3CF3F19}"/>
              </a:ext>
            </a:extLst>
          </p:cNvPr>
          <p:cNvCxnSpPr>
            <a:stCxn id="293" idx="3"/>
            <a:endCxn id="98" idx="1"/>
          </p:cNvCxnSpPr>
          <p:nvPr/>
        </p:nvCxnSpPr>
        <p:spPr>
          <a:xfrm flipV="1">
            <a:off x="3420545" y="3287581"/>
            <a:ext cx="4381502" cy="9161008"/>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4" name="Connector: Elbow 373">
            <a:extLst>
              <a:ext uri="{FF2B5EF4-FFF2-40B4-BE49-F238E27FC236}">
                <a16:creationId xmlns:a16="http://schemas.microsoft.com/office/drawing/2014/main" id="{FAA71AB0-CE27-E523-7FB6-4C1785F7934A}"/>
              </a:ext>
            </a:extLst>
          </p:cNvPr>
          <p:cNvCxnSpPr>
            <a:stCxn id="299" idx="3"/>
            <a:endCxn id="98" idx="1"/>
          </p:cNvCxnSpPr>
          <p:nvPr/>
        </p:nvCxnSpPr>
        <p:spPr>
          <a:xfrm flipV="1">
            <a:off x="3420545" y="3287581"/>
            <a:ext cx="4381502" cy="10863923"/>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6" name="Connector: Elbow 375">
            <a:extLst>
              <a:ext uri="{FF2B5EF4-FFF2-40B4-BE49-F238E27FC236}">
                <a16:creationId xmlns:a16="http://schemas.microsoft.com/office/drawing/2014/main" id="{044F04C9-BE0C-BDF1-DD42-1DD2A6C2D951}"/>
              </a:ext>
            </a:extLst>
          </p:cNvPr>
          <p:cNvCxnSpPr>
            <a:stCxn id="300" idx="3"/>
            <a:endCxn id="98" idx="1"/>
          </p:cNvCxnSpPr>
          <p:nvPr/>
        </p:nvCxnSpPr>
        <p:spPr>
          <a:xfrm flipV="1">
            <a:off x="3420545" y="3287581"/>
            <a:ext cx="4381502" cy="12566841"/>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2" name="Connector: Elbow 411">
            <a:extLst>
              <a:ext uri="{FF2B5EF4-FFF2-40B4-BE49-F238E27FC236}">
                <a16:creationId xmlns:a16="http://schemas.microsoft.com/office/drawing/2014/main" id="{C9789DDD-B8B1-1266-AAC2-9008F7F063D8}"/>
              </a:ext>
            </a:extLst>
          </p:cNvPr>
          <p:cNvCxnSpPr>
            <a:cxnSpLocks/>
            <a:stCxn id="294" idx="3"/>
            <a:endCxn id="21" idx="1"/>
          </p:cNvCxnSpPr>
          <p:nvPr/>
        </p:nvCxnSpPr>
        <p:spPr>
          <a:xfrm>
            <a:off x="3439796" y="2223448"/>
            <a:ext cx="4350870" cy="3183860"/>
          </a:xfrm>
          <a:prstGeom prst="bentConnector3">
            <a:avLst>
              <a:gd name="adj1" fmla="val 41378"/>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6" name="Connector: Elbow 415">
            <a:extLst>
              <a:ext uri="{FF2B5EF4-FFF2-40B4-BE49-F238E27FC236}">
                <a16:creationId xmlns:a16="http://schemas.microsoft.com/office/drawing/2014/main" id="{3F8653E6-F487-7D48-B45F-A7F7D751306D}"/>
              </a:ext>
            </a:extLst>
          </p:cNvPr>
          <p:cNvCxnSpPr>
            <a:cxnSpLocks/>
            <a:stCxn id="295" idx="3"/>
            <a:endCxn id="21" idx="1"/>
          </p:cNvCxnSpPr>
          <p:nvPr/>
        </p:nvCxnSpPr>
        <p:spPr>
          <a:xfrm>
            <a:off x="3439796" y="3926363"/>
            <a:ext cx="4350870" cy="1480945"/>
          </a:xfrm>
          <a:prstGeom prst="bentConnector3">
            <a:avLst>
              <a:gd name="adj1" fmla="val 41378"/>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6" name="Connector: Elbow 435">
            <a:extLst>
              <a:ext uri="{FF2B5EF4-FFF2-40B4-BE49-F238E27FC236}">
                <a16:creationId xmlns:a16="http://schemas.microsoft.com/office/drawing/2014/main" id="{D7538FD8-F06B-4F75-8AB6-CA6615BC7C5C}"/>
              </a:ext>
            </a:extLst>
          </p:cNvPr>
          <p:cNvCxnSpPr>
            <a:stCxn id="87" idx="3"/>
            <a:endCxn id="15" idx="1"/>
          </p:cNvCxnSpPr>
          <p:nvPr/>
        </p:nvCxnSpPr>
        <p:spPr>
          <a:xfrm flipV="1">
            <a:off x="13859339" y="1258230"/>
            <a:ext cx="1648366" cy="2029351"/>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8" name="Connector: Elbow 437">
            <a:extLst>
              <a:ext uri="{FF2B5EF4-FFF2-40B4-BE49-F238E27FC236}">
                <a16:creationId xmlns:a16="http://schemas.microsoft.com/office/drawing/2014/main" id="{561C531C-D5EA-3637-63FB-AB3311C73FFB}"/>
              </a:ext>
            </a:extLst>
          </p:cNvPr>
          <p:cNvCxnSpPr>
            <a:stCxn id="87" idx="3"/>
            <a:endCxn id="200" idx="1"/>
          </p:cNvCxnSpPr>
          <p:nvPr/>
        </p:nvCxnSpPr>
        <p:spPr>
          <a:xfrm flipV="1">
            <a:off x="13859339" y="2961145"/>
            <a:ext cx="1648366" cy="326436"/>
          </a:xfrm>
          <a:prstGeom prst="bentConnector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0" name="Connector: Elbow 439">
            <a:extLst>
              <a:ext uri="{FF2B5EF4-FFF2-40B4-BE49-F238E27FC236}">
                <a16:creationId xmlns:a16="http://schemas.microsoft.com/office/drawing/2014/main" id="{65E9F623-DA01-71E3-9EEA-5A88144AFE04}"/>
              </a:ext>
            </a:extLst>
          </p:cNvPr>
          <p:cNvCxnSpPr>
            <a:stCxn id="291" idx="3"/>
            <a:endCxn id="21" idx="1"/>
          </p:cNvCxnSpPr>
          <p:nvPr/>
        </p:nvCxnSpPr>
        <p:spPr>
          <a:xfrm flipV="1">
            <a:off x="3440534" y="5407308"/>
            <a:ext cx="4350132" cy="190655"/>
          </a:xfrm>
          <a:prstGeom prst="bentConnector3">
            <a:avLst>
              <a:gd name="adj1" fmla="val 60096"/>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3" name="Connector: Elbow 442">
            <a:extLst>
              <a:ext uri="{FF2B5EF4-FFF2-40B4-BE49-F238E27FC236}">
                <a16:creationId xmlns:a16="http://schemas.microsoft.com/office/drawing/2014/main" id="{DC3CBC8A-5AE8-9215-FEF4-2D6D2E2F98D5}"/>
              </a:ext>
            </a:extLst>
          </p:cNvPr>
          <p:cNvCxnSpPr>
            <a:stCxn id="297" idx="3"/>
            <a:endCxn id="21" idx="1"/>
          </p:cNvCxnSpPr>
          <p:nvPr/>
        </p:nvCxnSpPr>
        <p:spPr>
          <a:xfrm flipV="1">
            <a:off x="3419068" y="5407308"/>
            <a:ext cx="4371598" cy="1932536"/>
          </a:xfrm>
          <a:prstGeom prst="bentConnector3">
            <a:avLst>
              <a:gd name="adj1" fmla="val 6013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8" name="Connector: Elbow 447">
            <a:extLst>
              <a:ext uri="{FF2B5EF4-FFF2-40B4-BE49-F238E27FC236}">
                <a16:creationId xmlns:a16="http://schemas.microsoft.com/office/drawing/2014/main" id="{B65415B1-3948-EF4C-1227-7FAA10939BED}"/>
              </a:ext>
            </a:extLst>
          </p:cNvPr>
          <p:cNvCxnSpPr>
            <a:stCxn id="298" idx="3"/>
            <a:endCxn id="21" idx="1"/>
          </p:cNvCxnSpPr>
          <p:nvPr/>
        </p:nvCxnSpPr>
        <p:spPr>
          <a:xfrm flipV="1">
            <a:off x="3419068" y="5407308"/>
            <a:ext cx="4371598" cy="3635451"/>
          </a:xfrm>
          <a:prstGeom prst="bentConnector3">
            <a:avLst>
              <a:gd name="adj1" fmla="val 6013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1" name="Connector: Elbow 450">
            <a:extLst>
              <a:ext uri="{FF2B5EF4-FFF2-40B4-BE49-F238E27FC236}">
                <a16:creationId xmlns:a16="http://schemas.microsoft.com/office/drawing/2014/main" id="{A99ECD55-6F77-F1EF-8981-0E469815FA4C}"/>
              </a:ext>
            </a:extLst>
          </p:cNvPr>
          <p:cNvCxnSpPr>
            <a:stCxn id="296" idx="3"/>
            <a:endCxn id="21" idx="1"/>
          </p:cNvCxnSpPr>
          <p:nvPr/>
        </p:nvCxnSpPr>
        <p:spPr>
          <a:xfrm flipV="1">
            <a:off x="3419068" y="5407308"/>
            <a:ext cx="4371598" cy="5338366"/>
          </a:xfrm>
          <a:prstGeom prst="bentConnector3">
            <a:avLst>
              <a:gd name="adj1" fmla="val 6013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4" name="Connector: Elbow 453">
            <a:extLst>
              <a:ext uri="{FF2B5EF4-FFF2-40B4-BE49-F238E27FC236}">
                <a16:creationId xmlns:a16="http://schemas.microsoft.com/office/drawing/2014/main" id="{1B2A330F-DE60-7C8B-77B8-4B1C33BB11E7}"/>
              </a:ext>
            </a:extLst>
          </p:cNvPr>
          <p:cNvCxnSpPr>
            <a:stCxn id="293" idx="3"/>
            <a:endCxn id="21" idx="1"/>
          </p:cNvCxnSpPr>
          <p:nvPr/>
        </p:nvCxnSpPr>
        <p:spPr>
          <a:xfrm flipV="1">
            <a:off x="3420545" y="5407308"/>
            <a:ext cx="4370121" cy="7041281"/>
          </a:xfrm>
          <a:prstGeom prst="bentConnector3">
            <a:avLst>
              <a:gd name="adj1" fmla="val 60224"/>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8" name="Connector: Elbow 457">
            <a:extLst>
              <a:ext uri="{FF2B5EF4-FFF2-40B4-BE49-F238E27FC236}">
                <a16:creationId xmlns:a16="http://schemas.microsoft.com/office/drawing/2014/main" id="{3E45DA84-7147-B2A3-41CF-8581654DEC42}"/>
              </a:ext>
            </a:extLst>
          </p:cNvPr>
          <p:cNvCxnSpPr>
            <a:stCxn id="299" idx="3"/>
            <a:endCxn id="21" idx="1"/>
          </p:cNvCxnSpPr>
          <p:nvPr/>
        </p:nvCxnSpPr>
        <p:spPr>
          <a:xfrm flipV="1">
            <a:off x="3420545" y="5407308"/>
            <a:ext cx="4370121" cy="8744196"/>
          </a:xfrm>
          <a:prstGeom prst="bentConnector3">
            <a:avLst>
              <a:gd name="adj1" fmla="val 60194"/>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1" name="Connector: Elbow 460">
            <a:extLst>
              <a:ext uri="{FF2B5EF4-FFF2-40B4-BE49-F238E27FC236}">
                <a16:creationId xmlns:a16="http://schemas.microsoft.com/office/drawing/2014/main" id="{9DF87191-E0A7-2DD9-B6DD-40EE0581180D}"/>
              </a:ext>
            </a:extLst>
          </p:cNvPr>
          <p:cNvCxnSpPr>
            <a:stCxn id="300" idx="3"/>
            <a:endCxn id="21" idx="1"/>
          </p:cNvCxnSpPr>
          <p:nvPr/>
        </p:nvCxnSpPr>
        <p:spPr>
          <a:xfrm flipV="1">
            <a:off x="3420545" y="5407308"/>
            <a:ext cx="4370121" cy="10447114"/>
          </a:xfrm>
          <a:prstGeom prst="bentConnector3">
            <a:avLst>
              <a:gd name="adj1" fmla="val 60179"/>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4" name="Connector: Elbow 463">
            <a:extLst>
              <a:ext uri="{FF2B5EF4-FFF2-40B4-BE49-F238E27FC236}">
                <a16:creationId xmlns:a16="http://schemas.microsoft.com/office/drawing/2014/main" id="{7039630D-F98C-06B3-4A33-702F77490A0C}"/>
              </a:ext>
            </a:extLst>
          </p:cNvPr>
          <p:cNvCxnSpPr>
            <a:cxnSpLocks/>
            <a:stCxn id="300" idx="3"/>
            <a:endCxn id="85" idx="1"/>
          </p:cNvCxnSpPr>
          <p:nvPr/>
        </p:nvCxnSpPr>
        <p:spPr>
          <a:xfrm flipV="1">
            <a:off x="3420545" y="7527035"/>
            <a:ext cx="4381502" cy="8327387"/>
          </a:xfrm>
          <a:prstGeom prst="bentConnector3">
            <a:avLst>
              <a:gd name="adj1" fmla="val 7087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8" name="Connector: Elbow 467">
            <a:extLst>
              <a:ext uri="{FF2B5EF4-FFF2-40B4-BE49-F238E27FC236}">
                <a16:creationId xmlns:a16="http://schemas.microsoft.com/office/drawing/2014/main" id="{BAC4FA8D-9714-9338-53E5-3A92DD9B9F20}"/>
              </a:ext>
            </a:extLst>
          </p:cNvPr>
          <p:cNvCxnSpPr>
            <a:cxnSpLocks/>
            <a:stCxn id="299" idx="3"/>
            <a:endCxn id="85" idx="1"/>
          </p:cNvCxnSpPr>
          <p:nvPr/>
        </p:nvCxnSpPr>
        <p:spPr>
          <a:xfrm flipV="1">
            <a:off x="3420545" y="7527035"/>
            <a:ext cx="4381502" cy="6624469"/>
          </a:xfrm>
          <a:prstGeom prst="bentConnector3">
            <a:avLst>
              <a:gd name="adj1" fmla="val 7087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72" name="Connector: Elbow 471">
            <a:extLst>
              <a:ext uri="{FF2B5EF4-FFF2-40B4-BE49-F238E27FC236}">
                <a16:creationId xmlns:a16="http://schemas.microsoft.com/office/drawing/2014/main" id="{33B87B47-62CF-C6E3-EC23-93DDFC09F11E}"/>
              </a:ext>
            </a:extLst>
          </p:cNvPr>
          <p:cNvCxnSpPr>
            <a:cxnSpLocks/>
            <a:stCxn id="293" idx="3"/>
            <a:endCxn id="85" idx="1"/>
          </p:cNvCxnSpPr>
          <p:nvPr/>
        </p:nvCxnSpPr>
        <p:spPr>
          <a:xfrm flipV="1">
            <a:off x="3420545" y="7527035"/>
            <a:ext cx="4381502" cy="4921554"/>
          </a:xfrm>
          <a:prstGeom prst="bentConnector3">
            <a:avLst>
              <a:gd name="adj1" fmla="val 7087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76" name="Connector: Elbow 475">
            <a:extLst>
              <a:ext uri="{FF2B5EF4-FFF2-40B4-BE49-F238E27FC236}">
                <a16:creationId xmlns:a16="http://schemas.microsoft.com/office/drawing/2014/main" id="{BFB8BEC8-3A89-B89B-6C74-69770291ADBB}"/>
              </a:ext>
            </a:extLst>
          </p:cNvPr>
          <p:cNvCxnSpPr>
            <a:cxnSpLocks/>
            <a:stCxn id="296" idx="3"/>
            <a:endCxn id="85" idx="1"/>
          </p:cNvCxnSpPr>
          <p:nvPr/>
        </p:nvCxnSpPr>
        <p:spPr>
          <a:xfrm flipV="1">
            <a:off x="3419068" y="7527035"/>
            <a:ext cx="4382979" cy="3218639"/>
          </a:xfrm>
          <a:prstGeom prst="bentConnector3">
            <a:avLst>
              <a:gd name="adj1" fmla="val 7085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82" name="Connector: Elbow 481">
            <a:extLst>
              <a:ext uri="{FF2B5EF4-FFF2-40B4-BE49-F238E27FC236}">
                <a16:creationId xmlns:a16="http://schemas.microsoft.com/office/drawing/2014/main" id="{6470355B-0592-04CD-2F74-27CFFF7F3077}"/>
              </a:ext>
            </a:extLst>
          </p:cNvPr>
          <p:cNvCxnSpPr>
            <a:cxnSpLocks/>
            <a:stCxn id="298" idx="3"/>
            <a:endCxn id="85" idx="1"/>
          </p:cNvCxnSpPr>
          <p:nvPr/>
        </p:nvCxnSpPr>
        <p:spPr>
          <a:xfrm flipV="1">
            <a:off x="3419068" y="7527035"/>
            <a:ext cx="4382979" cy="1515724"/>
          </a:xfrm>
          <a:prstGeom prst="bentConnector3">
            <a:avLst>
              <a:gd name="adj1" fmla="val 70850"/>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86" name="Connector: Elbow 485">
            <a:extLst>
              <a:ext uri="{FF2B5EF4-FFF2-40B4-BE49-F238E27FC236}">
                <a16:creationId xmlns:a16="http://schemas.microsoft.com/office/drawing/2014/main" id="{524B6E91-8149-4E94-FB61-29642D3D5876}"/>
              </a:ext>
            </a:extLst>
          </p:cNvPr>
          <p:cNvCxnSpPr>
            <a:cxnSpLocks/>
            <a:stCxn id="297" idx="3"/>
            <a:endCxn id="85" idx="1"/>
          </p:cNvCxnSpPr>
          <p:nvPr/>
        </p:nvCxnSpPr>
        <p:spPr>
          <a:xfrm>
            <a:off x="3419068" y="7339844"/>
            <a:ext cx="4382979" cy="187191"/>
          </a:xfrm>
          <a:prstGeom prst="bentConnector3">
            <a:avLst>
              <a:gd name="adj1" fmla="val 70676"/>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90" name="Connector: Elbow 489">
            <a:extLst>
              <a:ext uri="{FF2B5EF4-FFF2-40B4-BE49-F238E27FC236}">
                <a16:creationId xmlns:a16="http://schemas.microsoft.com/office/drawing/2014/main" id="{9D40C249-827E-7FD9-52CE-0C6882062934}"/>
              </a:ext>
            </a:extLst>
          </p:cNvPr>
          <p:cNvCxnSpPr>
            <a:cxnSpLocks/>
            <a:stCxn id="291" idx="3"/>
            <a:endCxn id="85" idx="1"/>
          </p:cNvCxnSpPr>
          <p:nvPr/>
        </p:nvCxnSpPr>
        <p:spPr>
          <a:xfrm>
            <a:off x="3440534" y="5597963"/>
            <a:ext cx="4361513" cy="1929072"/>
          </a:xfrm>
          <a:prstGeom prst="bentConnector3">
            <a:avLst>
              <a:gd name="adj1" fmla="val 7066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11" name="Connector: Elbow 510">
            <a:extLst>
              <a:ext uri="{FF2B5EF4-FFF2-40B4-BE49-F238E27FC236}">
                <a16:creationId xmlns:a16="http://schemas.microsoft.com/office/drawing/2014/main" id="{5A0F38CD-1941-EA7D-98BC-93E57178E9C7}"/>
              </a:ext>
            </a:extLst>
          </p:cNvPr>
          <p:cNvCxnSpPr>
            <a:cxnSpLocks/>
            <a:stCxn id="298" idx="3"/>
            <a:endCxn id="83" idx="1"/>
          </p:cNvCxnSpPr>
          <p:nvPr/>
        </p:nvCxnSpPr>
        <p:spPr>
          <a:xfrm>
            <a:off x="3419068" y="9042759"/>
            <a:ext cx="4382979" cy="674414"/>
          </a:xfrm>
          <a:prstGeom prst="bentConnector3">
            <a:avLst>
              <a:gd name="adj1" fmla="val 82022"/>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15" name="Connector: Elbow 514">
            <a:extLst>
              <a:ext uri="{FF2B5EF4-FFF2-40B4-BE49-F238E27FC236}">
                <a16:creationId xmlns:a16="http://schemas.microsoft.com/office/drawing/2014/main" id="{A8F00AB6-5BD6-33C4-531B-10242F780B53}"/>
              </a:ext>
            </a:extLst>
          </p:cNvPr>
          <p:cNvCxnSpPr>
            <a:cxnSpLocks/>
            <a:stCxn id="300" idx="3"/>
            <a:endCxn id="83" idx="1"/>
          </p:cNvCxnSpPr>
          <p:nvPr/>
        </p:nvCxnSpPr>
        <p:spPr>
          <a:xfrm flipV="1">
            <a:off x="3420545" y="9717173"/>
            <a:ext cx="4381502" cy="6137249"/>
          </a:xfrm>
          <a:prstGeom prst="bentConnector3">
            <a:avLst>
              <a:gd name="adj1" fmla="val 82518"/>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20" name="Connector: Elbow 519">
            <a:extLst>
              <a:ext uri="{FF2B5EF4-FFF2-40B4-BE49-F238E27FC236}">
                <a16:creationId xmlns:a16="http://schemas.microsoft.com/office/drawing/2014/main" id="{7CCB0164-7F70-8A0F-D85C-4AF157D10ACE}"/>
              </a:ext>
            </a:extLst>
          </p:cNvPr>
          <p:cNvCxnSpPr>
            <a:cxnSpLocks/>
            <a:stCxn id="86" idx="3"/>
            <a:endCxn id="281" idx="1"/>
          </p:cNvCxnSpPr>
          <p:nvPr/>
        </p:nvCxnSpPr>
        <p:spPr>
          <a:xfrm>
            <a:off x="10477995" y="14220129"/>
            <a:ext cx="5028234" cy="668025"/>
          </a:xfrm>
          <a:prstGeom prst="bentConnector3">
            <a:avLst>
              <a:gd name="adj1" fmla="val 89886"/>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22" name="Connector: Elbow 521">
            <a:extLst>
              <a:ext uri="{FF2B5EF4-FFF2-40B4-BE49-F238E27FC236}">
                <a16:creationId xmlns:a16="http://schemas.microsoft.com/office/drawing/2014/main" id="{B10A78C2-C2E4-472A-46F2-AC2E3AE9CFCB}"/>
              </a:ext>
            </a:extLst>
          </p:cNvPr>
          <p:cNvCxnSpPr>
            <a:cxnSpLocks/>
            <a:endCxn id="280" idx="1"/>
          </p:cNvCxnSpPr>
          <p:nvPr/>
        </p:nvCxnSpPr>
        <p:spPr>
          <a:xfrm flipV="1">
            <a:off x="10514224" y="13185236"/>
            <a:ext cx="4992005" cy="1048095"/>
          </a:xfrm>
          <a:prstGeom prst="bentConnector3">
            <a:avLst>
              <a:gd name="adj1" fmla="val 8999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24" name="Connector: Elbow 523">
            <a:extLst>
              <a:ext uri="{FF2B5EF4-FFF2-40B4-BE49-F238E27FC236}">
                <a16:creationId xmlns:a16="http://schemas.microsoft.com/office/drawing/2014/main" id="{2F234D96-0B90-67A3-F223-30E1D8B6CDD2}"/>
              </a:ext>
            </a:extLst>
          </p:cNvPr>
          <p:cNvCxnSpPr>
            <a:stCxn id="86" idx="3"/>
            <a:endCxn id="201" idx="1"/>
          </p:cNvCxnSpPr>
          <p:nvPr/>
        </p:nvCxnSpPr>
        <p:spPr>
          <a:xfrm flipV="1">
            <a:off x="10477995" y="11482321"/>
            <a:ext cx="5028234" cy="2737808"/>
          </a:xfrm>
          <a:prstGeom prst="bentConnector3">
            <a:avLst>
              <a:gd name="adj1" fmla="val 89824"/>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26" name="Connector: Elbow 525">
            <a:extLst>
              <a:ext uri="{FF2B5EF4-FFF2-40B4-BE49-F238E27FC236}">
                <a16:creationId xmlns:a16="http://schemas.microsoft.com/office/drawing/2014/main" id="{59CB6F02-42B2-A5F6-678B-FFCE54D08119}"/>
              </a:ext>
            </a:extLst>
          </p:cNvPr>
          <p:cNvCxnSpPr>
            <a:stCxn id="86" idx="3"/>
            <a:endCxn id="7" idx="1"/>
          </p:cNvCxnSpPr>
          <p:nvPr/>
        </p:nvCxnSpPr>
        <p:spPr>
          <a:xfrm flipV="1">
            <a:off x="10477995" y="9779406"/>
            <a:ext cx="5028233" cy="4440723"/>
          </a:xfrm>
          <a:prstGeom prst="bentConnector3">
            <a:avLst>
              <a:gd name="adj1" fmla="val 89824"/>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28" name="Connector: Elbow 527">
            <a:extLst>
              <a:ext uri="{FF2B5EF4-FFF2-40B4-BE49-F238E27FC236}">
                <a16:creationId xmlns:a16="http://schemas.microsoft.com/office/drawing/2014/main" id="{5349213B-6E3E-8127-1AFD-49CA6707C437}"/>
              </a:ext>
            </a:extLst>
          </p:cNvPr>
          <p:cNvCxnSpPr>
            <a:stCxn id="86" idx="3"/>
            <a:endCxn id="9" idx="1"/>
          </p:cNvCxnSpPr>
          <p:nvPr/>
        </p:nvCxnSpPr>
        <p:spPr>
          <a:xfrm flipV="1">
            <a:off x="10477995" y="8076491"/>
            <a:ext cx="5028233" cy="6143638"/>
          </a:xfrm>
          <a:prstGeom prst="bentConnector3">
            <a:avLst>
              <a:gd name="adj1" fmla="val 89824"/>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30" name="Connector: Elbow 529">
            <a:extLst>
              <a:ext uri="{FF2B5EF4-FFF2-40B4-BE49-F238E27FC236}">
                <a16:creationId xmlns:a16="http://schemas.microsoft.com/office/drawing/2014/main" id="{6F502912-279C-F1E4-529A-51B6058F8055}"/>
              </a:ext>
            </a:extLst>
          </p:cNvPr>
          <p:cNvCxnSpPr>
            <a:cxnSpLocks/>
            <a:stCxn id="86" idx="3"/>
            <a:endCxn id="8" idx="1"/>
          </p:cNvCxnSpPr>
          <p:nvPr/>
        </p:nvCxnSpPr>
        <p:spPr>
          <a:xfrm flipV="1">
            <a:off x="10477995" y="6373576"/>
            <a:ext cx="5028233" cy="7846553"/>
          </a:xfrm>
          <a:prstGeom prst="bentConnector3">
            <a:avLst>
              <a:gd name="adj1" fmla="val 90008"/>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39" name="Connector: Elbow 538">
            <a:extLst>
              <a:ext uri="{FF2B5EF4-FFF2-40B4-BE49-F238E27FC236}">
                <a16:creationId xmlns:a16="http://schemas.microsoft.com/office/drawing/2014/main" id="{FB5DCB00-6D65-6002-8EDA-272DD0F8876B}"/>
              </a:ext>
            </a:extLst>
          </p:cNvPr>
          <p:cNvCxnSpPr>
            <a:cxnSpLocks/>
            <a:stCxn id="86" idx="3"/>
            <a:endCxn id="3" idx="1"/>
          </p:cNvCxnSpPr>
          <p:nvPr/>
        </p:nvCxnSpPr>
        <p:spPr>
          <a:xfrm flipV="1">
            <a:off x="10477995" y="4664060"/>
            <a:ext cx="5029710" cy="9556069"/>
          </a:xfrm>
          <a:prstGeom prst="bentConnector3">
            <a:avLst>
              <a:gd name="adj1" fmla="val 89875"/>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61" name="Connector: Elbow 560">
            <a:extLst>
              <a:ext uri="{FF2B5EF4-FFF2-40B4-BE49-F238E27FC236}">
                <a16:creationId xmlns:a16="http://schemas.microsoft.com/office/drawing/2014/main" id="{7809B10E-E66A-2E9B-C584-F2BDC88E9FA3}"/>
              </a:ext>
            </a:extLst>
          </p:cNvPr>
          <p:cNvCxnSpPr>
            <a:stCxn id="20" idx="3"/>
            <a:endCxn id="3" idx="1"/>
          </p:cNvCxnSpPr>
          <p:nvPr/>
        </p:nvCxnSpPr>
        <p:spPr>
          <a:xfrm flipV="1">
            <a:off x="10477995" y="4664060"/>
            <a:ext cx="5029710" cy="7271713"/>
          </a:xfrm>
          <a:prstGeom prst="bentConnector3">
            <a:avLst>
              <a:gd name="adj1" fmla="val 7748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64" name="Connector: Elbow 563">
            <a:extLst>
              <a:ext uri="{FF2B5EF4-FFF2-40B4-BE49-F238E27FC236}">
                <a16:creationId xmlns:a16="http://schemas.microsoft.com/office/drawing/2014/main" id="{A9AF2A89-BF0B-6CAE-402F-8A5702650E44}"/>
              </a:ext>
            </a:extLst>
          </p:cNvPr>
          <p:cNvCxnSpPr>
            <a:stCxn id="20" idx="3"/>
            <a:endCxn id="8" idx="1"/>
          </p:cNvCxnSpPr>
          <p:nvPr/>
        </p:nvCxnSpPr>
        <p:spPr>
          <a:xfrm flipV="1">
            <a:off x="10477995" y="6373576"/>
            <a:ext cx="5028233" cy="5562197"/>
          </a:xfrm>
          <a:prstGeom prst="bentConnector3">
            <a:avLst>
              <a:gd name="adj1" fmla="val 77583"/>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67" name="Connector: Elbow 566">
            <a:extLst>
              <a:ext uri="{FF2B5EF4-FFF2-40B4-BE49-F238E27FC236}">
                <a16:creationId xmlns:a16="http://schemas.microsoft.com/office/drawing/2014/main" id="{E8AA4C45-2761-3CE9-9A56-1199DF875D99}"/>
              </a:ext>
            </a:extLst>
          </p:cNvPr>
          <p:cNvCxnSpPr>
            <a:stCxn id="20" idx="3"/>
            <a:endCxn id="9" idx="1"/>
          </p:cNvCxnSpPr>
          <p:nvPr/>
        </p:nvCxnSpPr>
        <p:spPr>
          <a:xfrm flipV="1">
            <a:off x="10477995" y="8076491"/>
            <a:ext cx="5028233" cy="3859282"/>
          </a:xfrm>
          <a:prstGeom prst="bentConnector3">
            <a:avLst>
              <a:gd name="adj1" fmla="val 77476"/>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70" name="Connector: Elbow 569">
            <a:extLst>
              <a:ext uri="{FF2B5EF4-FFF2-40B4-BE49-F238E27FC236}">
                <a16:creationId xmlns:a16="http://schemas.microsoft.com/office/drawing/2014/main" id="{F98C70FA-C3B0-87CF-5CF9-0B6C2CB15944}"/>
              </a:ext>
            </a:extLst>
          </p:cNvPr>
          <p:cNvCxnSpPr>
            <a:stCxn id="20" idx="3"/>
            <a:endCxn id="7" idx="1"/>
          </p:cNvCxnSpPr>
          <p:nvPr/>
        </p:nvCxnSpPr>
        <p:spPr>
          <a:xfrm flipV="1">
            <a:off x="10477995" y="9779406"/>
            <a:ext cx="5028233" cy="2156367"/>
          </a:xfrm>
          <a:prstGeom prst="bentConnector3">
            <a:avLst>
              <a:gd name="adj1" fmla="val 77569"/>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73" name="Connector: Elbow 572">
            <a:extLst>
              <a:ext uri="{FF2B5EF4-FFF2-40B4-BE49-F238E27FC236}">
                <a16:creationId xmlns:a16="http://schemas.microsoft.com/office/drawing/2014/main" id="{5353895D-00D7-7D12-5122-83810C4E7930}"/>
              </a:ext>
            </a:extLst>
          </p:cNvPr>
          <p:cNvCxnSpPr>
            <a:stCxn id="20" idx="3"/>
            <a:endCxn id="201" idx="1"/>
          </p:cNvCxnSpPr>
          <p:nvPr/>
        </p:nvCxnSpPr>
        <p:spPr>
          <a:xfrm flipV="1">
            <a:off x="10477995" y="11482321"/>
            <a:ext cx="5028234" cy="453452"/>
          </a:xfrm>
          <a:prstGeom prst="bentConnector3">
            <a:avLst>
              <a:gd name="adj1" fmla="val 77367"/>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76" name="Connector: Elbow 575">
            <a:extLst>
              <a:ext uri="{FF2B5EF4-FFF2-40B4-BE49-F238E27FC236}">
                <a16:creationId xmlns:a16="http://schemas.microsoft.com/office/drawing/2014/main" id="{7F4FB102-3A62-A68B-C92D-6372E3791AAA}"/>
              </a:ext>
            </a:extLst>
          </p:cNvPr>
          <p:cNvCxnSpPr>
            <a:cxnSpLocks/>
            <a:stCxn id="20" idx="3"/>
            <a:endCxn id="280" idx="1"/>
          </p:cNvCxnSpPr>
          <p:nvPr/>
        </p:nvCxnSpPr>
        <p:spPr>
          <a:xfrm>
            <a:off x="10477995" y="11935773"/>
            <a:ext cx="5028234" cy="1249463"/>
          </a:xfrm>
          <a:prstGeom prst="bentConnector3">
            <a:avLst>
              <a:gd name="adj1" fmla="val 90008"/>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7" name="Connector: Elbow 586">
            <a:extLst>
              <a:ext uri="{FF2B5EF4-FFF2-40B4-BE49-F238E27FC236}">
                <a16:creationId xmlns:a16="http://schemas.microsoft.com/office/drawing/2014/main" id="{599DBA04-4C02-8F0A-C154-5DB3738FA61A}"/>
              </a:ext>
            </a:extLst>
          </p:cNvPr>
          <p:cNvCxnSpPr>
            <a:cxnSpLocks/>
            <a:stCxn id="86" idx="3"/>
          </p:cNvCxnSpPr>
          <p:nvPr/>
        </p:nvCxnSpPr>
        <p:spPr>
          <a:xfrm>
            <a:off x="10477995" y="14220129"/>
            <a:ext cx="5028233" cy="2364339"/>
          </a:xfrm>
          <a:prstGeom prst="bentConnector3">
            <a:avLst>
              <a:gd name="adj1" fmla="val 89754"/>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E2A208D1-94AE-42E0-4083-2CFA1239A519}"/>
              </a:ext>
            </a:extLst>
          </p:cNvPr>
          <p:cNvCxnSpPr>
            <a:cxnSpLocks/>
          </p:cNvCxnSpPr>
          <p:nvPr/>
        </p:nvCxnSpPr>
        <p:spPr>
          <a:xfrm>
            <a:off x="9249698" y="17866499"/>
            <a:ext cx="6255510" cy="0"/>
          </a:xfrm>
          <a:prstGeom prst="straightConnector1">
            <a:avLst/>
          </a:prstGeom>
          <a:ln w="1905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AF65E87-AA6D-0CCE-A14B-801D5928B4ED}"/>
              </a:ext>
            </a:extLst>
          </p:cNvPr>
          <p:cNvCxnSpPr/>
          <p:nvPr/>
        </p:nvCxnSpPr>
        <p:spPr>
          <a:xfrm>
            <a:off x="9225012" y="14954729"/>
            <a:ext cx="51019" cy="2910269"/>
          </a:xfrm>
          <a:prstGeom prst="straightConnector1">
            <a:avLst/>
          </a:prstGeom>
          <a:ln w="28575">
            <a:solidFill>
              <a:srgbClr val="4472C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724430"/>
      </p:ext>
    </p:extLst>
  </p:cSld>
  <p:clrMapOvr>
    <a:masterClrMapping/>
  </p:clrMapOvr>
  <p:transition>
    <p:fade/>
  </p:transition>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forecast-to-plan-graphics" id="{565EF227-98CE-4928-92C7-3556B50A2DA1}" vid="{2E0D3EF3-1EDC-458A-9C7D-27E10F80F4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8B8811808024241B942FACDEB4D8CC7" ma:contentTypeVersion="18" ma:contentTypeDescription="Create a new document." ma:contentTypeScope="" ma:versionID="45d0ce08544517b37ba23cbf8dba1c1f">
  <xsd:schema xmlns:xsd="http://www.w3.org/2001/XMLSchema" xmlns:xs="http://www.w3.org/2001/XMLSchema" xmlns:p="http://schemas.microsoft.com/office/2006/metadata/properties" xmlns:ns1="http://schemas.microsoft.com/sharepoint/v3" xmlns:ns2="1d596d27-e1f6-4226-8984-550c8efea889" xmlns:ns3="a943df03-383b-49cb-84d6-f21e13974dfe" targetNamespace="http://schemas.microsoft.com/office/2006/metadata/properties" ma:root="true" ma:fieldsID="805983ebadb7472d01c8b584c158ad37" ns1:_="" ns2:_="" ns3:_="">
    <xsd:import namespace="http://schemas.microsoft.com/sharepoint/v3"/>
    <xsd:import namespace="1d596d27-e1f6-4226-8984-550c8efea889"/>
    <xsd:import namespace="a943df03-383b-49cb-84d6-f21e13974df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DocTags"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Year" minOccurs="0"/>
                <xsd:element ref="ns2:ProductFamil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596d27-e1f6-4226-8984-550c8efea88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ocTags" ma:index="16" nillable="true" ma:displayName="MediaServiceDocTags" ma:hidden="true" ma:internalName="MediaServiceDocTag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Year" ma:index="24" nillable="true" ma:displayName="Year" ma:default="2021" ma:description="Year" ma:format="Dropdown" ma:internalName="Year">
      <xsd:simpleType>
        <xsd:restriction base="dms:Text">
          <xsd:maxLength value="4"/>
        </xsd:restriction>
      </xsd:simpleType>
    </xsd:element>
    <xsd:element name="ProductFamily" ma:index="25" nillable="true" ma:displayName="Product Family" ma:default="FO" ma:format="Dropdown" ma:internalName="ProductFamily">
      <xsd:simpleType>
        <xsd:restriction base="dms:Choice">
          <xsd:enumeration value="CE"/>
          <xsd:enumeration value="FO"/>
          <xsd:enumeration value="Both"/>
        </xsd:restriction>
      </xsd:simpleType>
    </xsd:element>
  </xsd:schema>
  <xsd:schema xmlns:xsd="http://www.w3.org/2001/XMLSchema" xmlns:xs="http://www.w3.org/2001/XMLSchema" xmlns:dms="http://schemas.microsoft.com/office/2006/documentManagement/types" xmlns:pc="http://schemas.microsoft.com/office/infopath/2007/PartnerControls" targetNamespace="a943df03-383b-49cb-84d6-f21e13974dfe"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de09bcb8-5357-46d1-992c-4b91ae6ac352}" ma:internalName="TaxCatchAll" ma:showField="CatchAllData" ma:web="a943df03-383b-49cb-84d6-f21e13974df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a943df03-383b-49cb-84d6-f21e13974dfe" xsi:nil="true"/>
    <lcf76f155ced4ddcb4097134ff3c332f xmlns="1d596d27-e1f6-4226-8984-550c8efea889">
      <Terms xmlns="http://schemas.microsoft.com/office/infopath/2007/PartnerControls"/>
    </lcf76f155ced4ddcb4097134ff3c332f>
    <Year xmlns="1d596d27-e1f6-4226-8984-550c8efea889">2021</Year>
    <ProductFamily xmlns="1d596d27-e1f6-4226-8984-550c8efea889">FO</ProductFamily>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B51EEFE9-AC52-4E90-B625-B4082924D6F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d596d27-e1f6-4226-8984-550c8efea889"/>
    <ds:schemaRef ds:uri="a943df03-383b-49cb-84d6-f21e13974d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1d596d27-e1f6-4226-8984-550c8efea889"/>
    <ds:schemaRef ds:uri="a943df03-383b-49cb-84d6-f21e13974df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572</Words>
  <Application>Microsoft Office PowerPoint</Application>
  <PresentationFormat>Custom</PresentationFormat>
  <Paragraphs>83</Paragraphs>
  <Slides>2</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vt:i4>
      </vt:variant>
    </vt:vector>
  </HeadingPairs>
  <TitlesOfParts>
    <vt:vector size="11" baseType="lpstr">
      <vt:lpstr>Arial</vt:lpstr>
      <vt:lpstr>Calibri</vt:lpstr>
      <vt:lpstr>Calibri Light</vt:lpstr>
      <vt:lpstr>Consolas</vt:lpstr>
      <vt:lpstr>Segoe UI</vt:lpstr>
      <vt:lpstr>Segoe UI Semibold</vt:lpstr>
      <vt:lpstr>Symbol</vt:lpstr>
      <vt:lpstr>Wingdings</vt:lpstr>
      <vt:lpstr>Microsoft D365 template</vt:lpstr>
      <vt:lpstr>PowerPoint Presentation</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Rachel Profitt</dc:creator>
  <cp:keywords/>
  <dc:description/>
  <cp:lastModifiedBy>Rachel Profitt</cp:lastModifiedBy>
  <cp:revision>1</cp:revision>
  <dcterms:created xsi:type="dcterms:W3CDTF">2023-01-31T20:25:49Z</dcterms:created>
  <dcterms:modified xsi:type="dcterms:W3CDTF">2023-04-21T18:23:41Z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0x01010028B8811808024241B942FACDEB4D8CC7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